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EC00-95D8-6F1F-7726-49ECF6FF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1B51E-D66E-B879-24EF-6E25D05E0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ECC15-1C9F-7477-3C87-EC292163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B22-F2DC-DE1E-3881-949B7BDF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0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FDA0C-B285-6E64-2BA3-B78DF92FA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49B26-47ED-F3FC-18AE-C5AF778AE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8ABFF-F5B5-943D-31BB-96C783DDA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1EF66F-DB39-E563-B08A-018EB4FB8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2FE3D-2849-5FB3-99F6-6C1C4DC8B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2E8D8B-0034-52DA-0A87-0FB2BFDFF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6B251-7883-72DF-1309-E5FFFE74D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52890-D56A-32A3-B919-8A853FB46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62E48-C8F1-97E6-E57D-10011FE95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C936B-5389-E1C4-3D11-C083E50F8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EF49D-DA3D-1C3C-CA5E-077CD171F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A2D96-E5D6-C469-9907-209514E5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5C7DF-E876-913A-5563-FFBD95A66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9F42-65F2-B353-9E5A-85CC803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EBC99F-F86A-BD3A-8785-D5A71C1D5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pic>
        <p:nvPicPr>
          <p:cNvPr id="14" name="Picture 4" descr="Power BI - Udemy Business">
            <a:extLst>
              <a:ext uri="{FF2B5EF4-FFF2-40B4-BE49-F238E27FC236}">
                <a16:creationId xmlns:a16="http://schemas.microsoft.com/office/drawing/2014/main" id="{48EC3DFB-FD89-B56E-9DDC-EE6C22A3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C0D59C-1379-8B3E-B58B-B94CD3F8E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01F607-F254-01CA-AA37-CF3062F62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17" name="Picture 6" descr="Like Comment Share PNGs for Free Download">
            <a:extLst>
              <a:ext uri="{FF2B5EF4-FFF2-40B4-BE49-F238E27FC236}">
                <a16:creationId xmlns:a16="http://schemas.microsoft.com/office/drawing/2014/main" id="{C452DB27-6219-02F8-89A3-5D3E1328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18172C7-7888-4AFE-E7A9-52F836F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83954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49694009-FBE7-29BB-073C-FCEF6B5178D3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96286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734</Words>
  <Application>Microsoft Office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Swapnajeet A</cp:lastModifiedBy>
  <cp:revision>11</cp:revision>
  <dcterms:created xsi:type="dcterms:W3CDTF">2025-05-11T09:17:40Z</dcterms:created>
  <dcterms:modified xsi:type="dcterms:W3CDTF">2025-05-11T09:59:06Z</dcterms:modified>
</cp:coreProperties>
</file>