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6888E-E588-47DB-8164-1EE3CAD52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73D5CB-B58B-412F-B02D-6D7BBC9C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27C0C-B905-4AFF-B403-BC7C69C8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8038C-1C51-459D-BA14-00E558B4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D1A5D-F159-4230-A9C9-16A775D8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4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78C5C-2907-48B3-8B36-B1C831CB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4DF80E-2F45-4A6C-9397-E2354914B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A7AC8B-779C-4BB6-B459-AADC7EF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BFD0C-C186-4508-912A-531CA1C1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59F83-E16A-459E-9A62-79BB3FBB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2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A4BB1A-D58E-496A-9173-218400744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AC415E-6B25-4751-938E-65596035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A7645-99A4-4E87-B2DB-8DA869B3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B2AA5-F19A-4792-85DA-703700A0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F0E5BE-8B96-4694-80B8-6FD9FCE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6001A-5DCF-47F4-B511-54C03D07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A61FF7-BC47-42E7-8A7C-B3F57DE7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7BDBB-10B3-4F69-A6A0-C8C9C48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2E99AE-01E6-4916-81EB-A0FB180B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A9AD8-91CE-429F-B676-FCE9C2C5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13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A28875-D408-4D5E-ADD3-F8D55C3E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4FA3A6-1463-4666-AA09-9937A06C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7FD7C-2060-4BB3-858B-3C4A236D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AF39F-BB91-49A7-B27E-55420840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98DF0-89F1-4875-96AB-B71778D2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61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385CC-D121-4C20-AF3F-AB8ED8C6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D1BA5-2C67-4215-9809-64FDF6E72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317387-A9A3-4A56-8C00-7F0AB88F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78222-D74C-4D71-90DF-52EDA664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0DDB8-162B-47E2-8CE2-BF33AEF1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23B1B9-95D5-4F7A-9C72-BF073ACE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66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D9722-1096-4228-B098-55EF0481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E92E9-3FA3-4B6A-91FD-4FE9C924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80EDCF-51E9-4453-9E22-E633C69CF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35F87F-0798-4F9D-A0DB-0E2205DDE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226163-C341-4CDF-83DA-E70DE5FF2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BC2BF8-686B-4940-A5AC-E3B5DF58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FD4F1A-FD80-49FE-80FF-3AFB99D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C0DB85-FE64-4C9F-BAC8-1631C981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36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FA965-6138-4EB8-A934-AB620CF7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E174B9-21C9-4FAC-9796-D0AE48AB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0443C8-8DAA-4E8A-8D05-EB3E723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3F3B87-374B-4A70-86BC-CA21EF63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96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BDCD1D-3120-456C-BA2D-47833CB3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03C836-619E-4877-A9BA-CED38E9C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1B3B05-391F-4C5D-ACB4-1DB3EB6E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65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47C09-3A7B-4893-8C68-2E75222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35DA5-3A99-4852-9766-988312BD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E8A6E9-6FBF-4271-BCF3-424C3C09B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0F5CE-4D69-464A-99EE-5D9DF41D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4570E-D214-43EB-B875-B8056AF6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869D9-60ED-4B85-BDF6-4B9F69D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4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3C832-89B7-456A-A3A1-222B817E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A1EC61-0E57-46A3-8D7F-CEC3E0581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4A9D3B-85D5-4F6A-A090-A644AE11F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A2A99-BCCE-457D-AA6F-0DCEEE9A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E070E4-D0F5-4FF6-8FA4-9A09041F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D9701B-2355-49CD-A82C-89AF878E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0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BE36EE-57A0-40F0-8D90-2FCE9131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326245-E352-4717-9C5C-5843005B9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6210C1-7FCA-4964-B797-D768B2653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CCBE-9CAF-4751-B397-459D82D010E8}" type="datetimeFigureOut">
              <a:rPr lang="zh-CN" altLang="en-US" smtClean="0"/>
              <a:t>2020/7/20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DEDC5-7EA1-4F8B-82DF-28C18F4C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FCF20-C223-4795-8964-BD24E896C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1257-C55E-4FEA-9B3E-401891273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0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A04A7F-6621-496E-B3B3-03780E3D12A4}"/>
              </a:ext>
            </a:extLst>
          </p:cNvPr>
          <p:cNvSpPr/>
          <p:nvPr/>
        </p:nvSpPr>
        <p:spPr>
          <a:xfrm>
            <a:off x="3926205" y="1393190"/>
            <a:ext cx="145288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852CB-E14D-4EAC-BEA5-CBFD78EAC83C}"/>
              </a:ext>
            </a:extLst>
          </p:cNvPr>
          <p:cNvSpPr txBox="1"/>
          <p:nvPr/>
        </p:nvSpPr>
        <p:spPr>
          <a:xfrm>
            <a:off x="3933825" y="1528564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Spring Boot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25E1335-CA64-4B30-A811-112C8FA2F1E2}"/>
              </a:ext>
            </a:extLst>
          </p:cNvPr>
          <p:cNvCxnSpPr>
            <a:cxnSpLocks/>
          </p:cNvCxnSpPr>
          <p:nvPr/>
        </p:nvCxnSpPr>
        <p:spPr>
          <a:xfrm flipV="1">
            <a:off x="4652645" y="203327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CB7B3A0-A914-48B1-BB16-134A7C5E02DF}"/>
              </a:ext>
            </a:extLst>
          </p:cNvPr>
          <p:cNvSpPr/>
          <p:nvPr/>
        </p:nvSpPr>
        <p:spPr>
          <a:xfrm>
            <a:off x="3926205" y="2471420"/>
            <a:ext cx="145288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BD4B10-107C-4081-B660-2CAEBC4177F5}"/>
              </a:ext>
            </a:extLst>
          </p:cNvPr>
          <p:cNvSpPr txBox="1"/>
          <p:nvPr/>
        </p:nvSpPr>
        <p:spPr>
          <a:xfrm flipH="1">
            <a:off x="3933825" y="2606794"/>
            <a:ext cx="17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xcEduService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42D1D3-5A17-4AA6-A8C5-0F683C9321DE}"/>
              </a:ext>
            </a:extLst>
          </p:cNvPr>
          <p:cNvSpPr txBox="1"/>
          <p:nvPr/>
        </p:nvSpPr>
        <p:spPr>
          <a:xfrm flipH="1">
            <a:off x="5467350" y="262076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主目录（父工程）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4EA946E-8F89-4D72-84E7-C7AAD9014E55}"/>
              </a:ext>
            </a:extLst>
          </p:cNvPr>
          <p:cNvSpPr txBox="1"/>
          <p:nvPr/>
        </p:nvSpPr>
        <p:spPr>
          <a:xfrm flipH="1">
            <a:off x="4680587" y="2059781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继承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BC24C3E-8457-449E-8D13-3DCFDD5DB3ED}"/>
              </a:ext>
            </a:extLst>
          </p:cNvPr>
          <p:cNvSpPr/>
          <p:nvPr/>
        </p:nvSpPr>
        <p:spPr>
          <a:xfrm>
            <a:off x="2487930" y="3507740"/>
            <a:ext cx="145288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320CA17-224F-484C-AF22-D3CD70E74E22}"/>
              </a:ext>
            </a:extLst>
          </p:cNvPr>
          <p:cNvSpPr txBox="1"/>
          <p:nvPr/>
        </p:nvSpPr>
        <p:spPr>
          <a:xfrm>
            <a:off x="2495550" y="3643114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Utils</a:t>
            </a:r>
            <a:r>
              <a:rPr lang="zh-CN" altLang="en-US"/>
              <a:t>工具类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FCC3CA6-5D7D-4462-997A-0E48CF507E92}"/>
              </a:ext>
            </a:extLst>
          </p:cNvPr>
          <p:cNvCxnSpPr>
            <a:cxnSpLocks/>
          </p:cNvCxnSpPr>
          <p:nvPr/>
        </p:nvCxnSpPr>
        <p:spPr>
          <a:xfrm flipV="1">
            <a:off x="3214370" y="414782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AC6971B-4AA7-4D98-A646-06AA2FEEB1B0}"/>
              </a:ext>
            </a:extLst>
          </p:cNvPr>
          <p:cNvSpPr/>
          <p:nvPr/>
        </p:nvSpPr>
        <p:spPr>
          <a:xfrm>
            <a:off x="2487930" y="4585970"/>
            <a:ext cx="145288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AACB57-D719-4016-A136-6D1EBDF45D03}"/>
              </a:ext>
            </a:extLst>
          </p:cNvPr>
          <p:cNvSpPr txBox="1"/>
          <p:nvPr/>
        </p:nvSpPr>
        <p:spPr>
          <a:xfrm flipH="1">
            <a:off x="2518411" y="4612481"/>
            <a:ext cx="1733550" cy="64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Common</a:t>
            </a:r>
            <a:r>
              <a:rPr lang="zh-CN" altLang="en-US"/>
              <a:t>通用组件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179EC09-8E3F-4A79-B17C-C932617D0211}"/>
              </a:ext>
            </a:extLst>
          </p:cNvPr>
          <p:cNvSpPr txBox="1"/>
          <p:nvPr/>
        </p:nvSpPr>
        <p:spPr>
          <a:xfrm flipH="1">
            <a:off x="3242312" y="4174331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依赖</a:t>
            </a:r>
            <a:endParaRPr lang="en-US" altLang="zh-CN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C6E0B5E-EE57-49DB-A5EC-B19A791DF5EA}"/>
              </a:ext>
            </a:extLst>
          </p:cNvPr>
          <p:cNvSpPr/>
          <p:nvPr/>
        </p:nvSpPr>
        <p:spPr>
          <a:xfrm>
            <a:off x="5288280" y="3536315"/>
            <a:ext cx="145288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246D52B-2CAE-4D85-B813-2A38E7FC756F}"/>
              </a:ext>
            </a:extLst>
          </p:cNvPr>
          <p:cNvSpPr txBox="1"/>
          <p:nvPr/>
        </p:nvSpPr>
        <p:spPr>
          <a:xfrm>
            <a:off x="5318761" y="3493611"/>
            <a:ext cx="2162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Model</a:t>
            </a:r>
            <a:r>
              <a:rPr lang="zh-CN" altLang="en-US"/>
              <a:t>数据</a:t>
            </a:r>
            <a:endParaRPr lang="en-US" altLang="zh-CN"/>
          </a:p>
          <a:p>
            <a:r>
              <a:rPr lang="zh-CN" altLang="en-US"/>
              <a:t>模型</a:t>
            </a:r>
            <a:endParaRPr lang="en-US" altLang="zh-CN"/>
          </a:p>
          <a:p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60C61F-C10C-4ADF-B57A-8698DB63D02D}"/>
              </a:ext>
            </a:extLst>
          </p:cNvPr>
          <p:cNvCxnSpPr>
            <a:cxnSpLocks/>
          </p:cNvCxnSpPr>
          <p:nvPr/>
        </p:nvCxnSpPr>
        <p:spPr>
          <a:xfrm flipV="1">
            <a:off x="6014720" y="4176395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3C6D5FD-4D0F-4A02-AF45-80B090625DF3}"/>
              </a:ext>
            </a:extLst>
          </p:cNvPr>
          <p:cNvSpPr/>
          <p:nvPr/>
        </p:nvSpPr>
        <p:spPr>
          <a:xfrm>
            <a:off x="5288280" y="4614545"/>
            <a:ext cx="145288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1B9269D-17B5-4745-9555-ACF060334B50}"/>
              </a:ext>
            </a:extLst>
          </p:cNvPr>
          <p:cNvSpPr txBox="1"/>
          <p:nvPr/>
        </p:nvSpPr>
        <p:spPr>
          <a:xfrm flipH="1">
            <a:off x="5533073" y="4765794"/>
            <a:ext cx="173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Api</a:t>
            </a:r>
            <a:r>
              <a:rPr lang="zh-CN" altLang="en-US"/>
              <a:t>接口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92D8D0-5108-4B89-925F-C600E44B0950}"/>
              </a:ext>
            </a:extLst>
          </p:cNvPr>
          <p:cNvSpPr txBox="1"/>
          <p:nvPr/>
        </p:nvSpPr>
        <p:spPr>
          <a:xfrm flipH="1">
            <a:off x="6042662" y="4202906"/>
            <a:ext cx="100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依赖</a:t>
            </a:r>
            <a:endParaRPr lang="en-US" altLang="zh-CN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D313A8B-02FA-4378-9403-B66A262A9AE3}"/>
              </a:ext>
            </a:extLst>
          </p:cNvPr>
          <p:cNvCxnSpPr/>
          <p:nvPr/>
        </p:nvCxnSpPr>
        <p:spPr>
          <a:xfrm>
            <a:off x="809625" y="3219450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5E5AE7B-8B3F-41A2-8F41-0F5FADFE1E32}"/>
              </a:ext>
            </a:extLst>
          </p:cNvPr>
          <p:cNvCxnSpPr/>
          <p:nvPr/>
        </p:nvCxnSpPr>
        <p:spPr>
          <a:xfrm>
            <a:off x="809625" y="5600700"/>
            <a:ext cx="9601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1361785-6B7A-4BF9-8AC6-AEC5205F2A0A}"/>
              </a:ext>
            </a:extLst>
          </p:cNvPr>
          <p:cNvSpPr txBox="1"/>
          <p:nvPr/>
        </p:nvSpPr>
        <p:spPr>
          <a:xfrm flipH="1">
            <a:off x="7508877" y="4174331"/>
            <a:ext cx="322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基础模块</a:t>
            </a:r>
            <a:endParaRPr lang="en-US" altLang="zh-CN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50DFD5D-4A5D-492A-A5D6-D7C7E0B336A5}"/>
              </a:ext>
            </a:extLst>
          </p:cNvPr>
          <p:cNvSpPr txBox="1"/>
          <p:nvPr/>
        </p:nvSpPr>
        <p:spPr>
          <a:xfrm flipH="1">
            <a:off x="8799197" y="5881609"/>
            <a:ext cx="322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业务功能模块（子工程）</a:t>
            </a:r>
            <a:endParaRPr lang="en-US" altLang="zh-CN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E3714CD-6118-4E5E-BC95-5697BE2BE8A0}"/>
              </a:ext>
            </a:extLst>
          </p:cNvPr>
          <p:cNvSpPr/>
          <p:nvPr/>
        </p:nvSpPr>
        <p:spPr>
          <a:xfrm>
            <a:off x="2499361" y="5888989"/>
            <a:ext cx="145288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8D740A8-8311-4992-AB89-6E43497392EF}"/>
              </a:ext>
            </a:extLst>
          </p:cNvPr>
          <p:cNvSpPr txBox="1"/>
          <p:nvPr/>
        </p:nvSpPr>
        <p:spPr>
          <a:xfrm flipH="1">
            <a:off x="2640333" y="6043651"/>
            <a:ext cx="110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CMS</a:t>
            </a:r>
            <a:r>
              <a:rPr lang="zh-CN" altLang="en-US"/>
              <a:t>服务</a:t>
            </a:r>
            <a:endParaRPr lang="en-US" altLang="zh-CN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07A9284-5401-4F11-A325-3ABAF4A1C663}"/>
              </a:ext>
            </a:extLst>
          </p:cNvPr>
          <p:cNvSpPr/>
          <p:nvPr/>
        </p:nvSpPr>
        <p:spPr>
          <a:xfrm>
            <a:off x="4551680" y="5917564"/>
            <a:ext cx="145288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03C4424-0C42-4B13-9730-5F2C3ED5D8A6}"/>
              </a:ext>
            </a:extLst>
          </p:cNvPr>
          <p:cNvSpPr txBox="1"/>
          <p:nvPr/>
        </p:nvSpPr>
        <p:spPr>
          <a:xfrm flipH="1">
            <a:off x="4543429" y="6087983"/>
            <a:ext cx="164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课程管理服务</a:t>
            </a:r>
            <a:endParaRPr lang="en-US" altLang="zh-CN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C95EB3B-A79B-40A8-8808-AED31735535F}"/>
              </a:ext>
            </a:extLst>
          </p:cNvPr>
          <p:cNvSpPr/>
          <p:nvPr/>
        </p:nvSpPr>
        <p:spPr>
          <a:xfrm>
            <a:off x="6416040" y="5888989"/>
            <a:ext cx="1452880" cy="64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53A7F97-6EAD-4E0B-8B4B-7E5107A3EC76}"/>
              </a:ext>
            </a:extLst>
          </p:cNvPr>
          <p:cNvSpPr txBox="1"/>
          <p:nvPr/>
        </p:nvSpPr>
        <p:spPr>
          <a:xfrm flipH="1">
            <a:off x="6416040" y="6087983"/>
            <a:ext cx="181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媒资管理服务</a:t>
            </a:r>
            <a:endParaRPr lang="en-US" altLang="zh-CN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29E25B7-776A-413D-BF57-C7B245DC88F7}"/>
              </a:ext>
            </a:extLst>
          </p:cNvPr>
          <p:cNvSpPr txBox="1"/>
          <p:nvPr/>
        </p:nvSpPr>
        <p:spPr>
          <a:xfrm flipH="1">
            <a:off x="7940039" y="6087983"/>
            <a:ext cx="322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5900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2BDA4A33-3D4E-449B-B5F0-2C8269353ED3}"/>
              </a:ext>
            </a:extLst>
          </p:cNvPr>
          <p:cNvGrpSpPr/>
          <p:nvPr/>
        </p:nvGrpSpPr>
        <p:grpSpPr>
          <a:xfrm>
            <a:off x="1257300" y="542926"/>
            <a:ext cx="2931562" cy="4532870"/>
            <a:chOff x="1257300" y="542926"/>
            <a:chExt cx="2931562" cy="453287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615D4F-2ACD-4B3B-B6B4-DC67C7A82929}"/>
                </a:ext>
              </a:extLst>
            </p:cNvPr>
            <p:cNvSpPr/>
            <p:nvPr/>
          </p:nvSpPr>
          <p:spPr>
            <a:xfrm>
              <a:off x="1257300" y="542926"/>
              <a:ext cx="1169831" cy="5296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7AC4FEC-1CD7-4CBF-8BB3-B461E58C3BCF}"/>
                </a:ext>
              </a:extLst>
            </p:cNvPr>
            <p:cNvSpPr txBox="1"/>
            <p:nvPr/>
          </p:nvSpPr>
          <p:spPr>
            <a:xfrm>
              <a:off x="1257300" y="630867"/>
              <a:ext cx="13855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页面模板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C1969D9-D8CF-444D-BA66-A8E2AF274E88}"/>
                </a:ext>
              </a:extLst>
            </p:cNvPr>
            <p:cNvSpPr txBox="1"/>
            <p:nvPr/>
          </p:nvSpPr>
          <p:spPr>
            <a:xfrm>
              <a:off x="2486077" y="612495"/>
              <a:ext cx="498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+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FFE89DD-4637-47D0-80D2-99B33E5CD702}"/>
                </a:ext>
              </a:extLst>
            </p:cNvPr>
            <p:cNvCxnSpPr>
              <a:cxnSpLocks/>
            </p:cNvCxnSpPr>
            <p:nvPr/>
          </p:nvCxnSpPr>
          <p:spPr>
            <a:xfrm>
              <a:off x="1850392" y="1137174"/>
              <a:ext cx="435286" cy="8440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3DB1E8D-F288-46E6-9741-2287C8B54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2023" y="1163408"/>
              <a:ext cx="383325" cy="767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C76C30-B211-4597-AC02-C5A31656E912}"/>
                </a:ext>
              </a:extLst>
            </p:cNvPr>
            <p:cNvSpPr/>
            <p:nvPr/>
          </p:nvSpPr>
          <p:spPr>
            <a:xfrm>
              <a:off x="2155078" y="2032757"/>
              <a:ext cx="1265050" cy="56038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F7EA843-B356-429B-BA9C-43F7612E23FD}"/>
                </a:ext>
              </a:extLst>
            </p:cNvPr>
            <p:cNvSpPr txBox="1"/>
            <p:nvPr/>
          </p:nvSpPr>
          <p:spPr>
            <a:xfrm>
              <a:off x="2155078" y="2156816"/>
              <a:ext cx="1333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页面静态化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7FFFD7F-7C02-410B-B3C0-015721764908}"/>
                </a:ext>
              </a:extLst>
            </p:cNvPr>
            <p:cNvCxnSpPr/>
            <p:nvPr/>
          </p:nvCxnSpPr>
          <p:spPr>
            <a:xfrm>
              <a:off x="2821610" y="2630174"/>
              <a:ext cx="0" cy="65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F5017F7-D775-423B-9FFE-0D480F99F0AF}"/>
                </a:ext>
              </a:extLst>
            </p:cNvPr>
            <p:cNvSpPr txBox="1"/>
            <p:nvPr/>
          </p:nvSpPr>
          <p:spPr>
            <a:xfrm>
              <a:off x="2800100" y="2757815"/>
              <a:ext cx="73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存储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0DCEE36-5C52-42BD-B113-B96360929355}"/>
                </a:ext>
              </a:extLst>
            </p:cNvPr>
            <p:cNvSpPr/>
            <p:nvPr/>
          </p:nvSpPr>
          <p:spPr>
            <a:xfrm>
              <a:off x="1737680" y="3261350"/>
              <a:ext cx="2031335" cy="61651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9AE2822-281F-4EE9-8939-EBCBDBE04A9A}"/>
                </a:ext>
              </a:extLst>
            </p:cNvPr>
            <p:cNvSpPr txBox="1"/>
            <p:nvPr/>
          </p:nvSpPr>
          <p:spPr>
            <a:xfrm>
              <a:off x="1665131" y="3434246"/>
              <a:ext cx="2276184" cy="385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文件系统（存储</a:t>
              </a:r>
              <a:r>
                <a:rPr lang="en-US" altLang="zh-CN"/>
                <a:t>html</a:t>
              </a:r>
              <a:r>
                <a:rPr lang="zh-CN" altLang="en-US"/>
                <a:t>）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62DC12A-5C19-4322-BB4B-9EC103FDE435}"/>
                </a:ext>
              </a:extLst>
            </p:cNvPr>
            <p:cNvCxnSpPr/>
            <p:nvPr/>
          </p:nvCxnSpPr>
          <p:spPr>
            <a:xfrm flipH="1">
              <a:off x="2107847" y="3933758"/>
              <a:ext cx="535039" cy="54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53B5639-FA9D-4738-B618-BAD470C5CDA6}"/>
                </a:ext>
              </a:extLst>
            </p:cNvPr>
            <p:cNvCxnSpPr>
              <a:cxnSpLocks/>
            </p:cNvCxnSpPr>
            <p:nvPr/>
          </p:nvCxnSpPr>
          <p:spPr>
            <a:xfrm>
              <a:off x="3132023" y="3953726"/>
              <a:ext cx="489696" cy="507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614F5C8-0D36-45B0-8C30-7BF575320D0C}"/>
                </a:ext>
              </a:extLst>
            </p:cNvPr>
            <p:cNvSpPr/>
            <p:nvPr/>
          </p:nvSpPr>
          <p:spPr>
            <a:xfrm>
              <a:off x="1676087" y="4576915"/>
              <a:ext cx="922536" cy="4902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337F1C3-211D-40FE-92EE-DD210859A57C}"/>
                </a:ext>
              </a:extLst>
            </p:cNvPr>
            <p:cNvSpPr txBox="1"/>
            <p:nvPr/>
          </p:nvSpPr>
          <p:spPr>
            <a:xfrm>
              <a:off x="1720444" y="4642881"/>
              <a:ext cx="92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服务器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5B3D8B3-2EB8-4494-BCB7-0C11F65E55BB}"/>
                </a:ext>
              </a:extLst>
            </p:cNvPr>
            <p:cNvSpPr/>
            <p:nvPr/>
          </p:nvSpPr>
          <p:spPr>
            <a:xfrm>
              <a:off x="2871485" y="580147"/>
              <a:ext cx="1169831" cy="5296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D42695D-ABA2-4148-B0DA-CA512D040D98}"/>
                </a:ext>
              </a:extLst>
            </p:cNvPr>
            <p:cNvSpPr txBox="1"/>
            <p:nvPr/>
          </p:nvSpPr>
          <p:spPr>
            <a:xfrm>
              <a:off x="3132023" y="672825"/>
              <a:ext cx="1056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数据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D85C3DB-4D2F-4053-8764-C5C2DAAC0E26}"/>
                </a:ext>
              </a:extLst>
            </p:cNvPr>
            <p:cNvSpPr/>
            <p:nvPr/>
          </p:nvSpPr>
          <p:spPr>
            <a:xfrm>
              <a:off x="3216905" y="4585571"/>
              <a:ext cx="922536" cy="4902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530C090-FE26-4900-A70E-0323DAA667FE}"/>
                </a:ext>
              </a:extLst>
            </p:cNvPr>
            <p:cNvSpPr txBox="1"/>
            <p:nvPr/>
          </p:nvSpPr>
          <p:spPr>
            <a:xfrm>
              <a:off x="3261262" y="4651537"/>
              <a:ext cx="92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60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DA65644D-87B0-4766-8C5D-BEE8EAB12FE0}"/>
              </a:ext>
            </a:extLst>
          </p:cNvPr>
          <p:cNvGrpSpPr/>
          <p:nvPr/>
        </p:nvGrpSpPr>
        <p:grpSpPr>
          <a:xfrm>
            <a:off x="3219451" y="1027906"/>
            <a:ext cx="7067549" cy="3828474"/>
            <a:chOff x="3219451" y="1027906"/>
            <a:chExt cx="7067549" cy="38284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67ACD31-25DB-49E3-B092-4C6691246397}"/>
                </a:ext>
              </a:extLst>
            </p:cNvPr>
            <p:cNvSpPr/>
            <p:nvPr/>
          </p:nvSpPr>
          <p:spPr>
            <a:xfrm>
              <a:off x="5895975" y="1027906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F858CB5-1624-458E-9F6A-B9D868000B96}"/>
                </a:ext>
              </a:extLst>
            </p:cNvPr>
            <p:cNvSpPr txBox="1"/>
            <p:nvPr/>
          </p:nvSpPr>
          <p:spPr>
            <a:xfrm>
              <a:off x="6162675" y="1171575"/>
              <a:ext cx="857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GridFs</a:t>
              </a:r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5537F6-9C45-480E-96BC-0B1BF518429A}"/>
                </a:ext>
              </a:extLst>
            </p:cNvPr>
            <p:cNvSpPr/>
            <p:nvPr/>
          </p:nvSpPr>
          <p:spPr>
            <a:xfrm>
              <a:off x="5895975" y="2590006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8BE8B39-80D5-4CD2-9C9B-CCD50D0193BF}"/>
                </a:ext>
              </a:extLst>
            </p:cNvPr>
            <p:cNvSpPr txBox="1"/>
            <p:nvPr/>
          </p:nvSpPr>
          <p:spPr>
            <a:xfrm>
              <a:off x="5895975" y="2757477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静态化程序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71C74A-4ECD-4589-A492-C764FC4609E3}"/>
                </a:ext>
              </a:extLst>
            </p:cNvPr>
            <p:cNvSpPr/>
            <p:nvPr/>
          </p:nvSpPr>
          <p:spPr>
            <a:xfrm>
              <a:off x="8972550" y="2590006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8849CD-1D68-45CB-9164-7731E5747FB5}"/>
                </a:ext>
              </a:extLst>
            </p:cNvPr>
            <p:cNvSpPr txBox="1"/>
            <p:nvPr/>
          </p:nvSpPr>
          <p:spPr>
            <a:xfrm>
              <a:off x="8972550" y="2647950"/>
              <a:ext cx="131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Cms_page</a:t>
              </a:r>
            </a:p>
            <a:p>
              <a:r>
                <a:rPr lang="en-US" altLang="zh-CN"/>
                <a:t>Mongodb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E5F29A3-F192-40C4-9C6E-4458C95FDBB6}"/>
                </a:ext>
              </a:extLst>
            </p:cNvPr>
            <p:cNvSpPr/>
            <p:nvPr/>
          </p:nvSpPr>
          <p:spPr>
            <a:xfrm>
              <a:off x="5895975" y="4152105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61180D9-55A2-41B6-A3CC-D0AE4714B6FB}"/>
                </a:ext>
              </a:extLst>
            </p:cNvPr>
            <p:cNvSpPr txBox="1"/>
            <p:nvPr/>
          </p:nvSpPr>
          <p:spPr>
            <a:xfrm>
              <a:off x="5972175" y="4295774"/>
              <a:ext cx="10477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DataUrl</a:t>
              </a:r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9AF7BF-AD76-4678-8625-61A08ED71BDB}"/>
                </a:ext>
              </a:extLst>
            </p:cNvPr>
            <p:cNvSpPr/>
            <p:nvPr/>
          </p:nvSpPr>
          <p:spPr>
            <a:xfrm>
              <a:off x="3219451" y="2590006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37C1B37-DCA3-49F5-88F6-A61741482D96}"/>
                </a:ext>
              </a:extLst>
            </p:cNvPr>
            <p:cNvSpPr txBox="1"/>
            <p:nvPr/>
          </p:nvSpPr>
          <p:spPr>
            <a:xfrm>
              <a:off x="3486151" y="2733675"/>
              <a:ext cx="857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html</a:t>
              </a:r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A65100B-B85A-4552-BD03-59D0B433E887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7372350" y="2942143"/>
              <a:ext cx="1466850" cy="10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E19D32B-0E9A-4333-9634-7009262DD6AE}"/>
                </a:ext>
              </a:extLst>
            </p:cNvPr>
            <p:cNvSpPr txBox="1"/>
            <p:nvPr/>
          </p:nvSpPr>
          <p:spPr>
            <a:xfrm>
              <a:off x="7410450" y="2668438"/>
              <a:ext cx="1590675" cy="284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1.</a:t>
              </a:r>
              <a:r>
                <a:rPr lang="zh-CN" altLang="en-US" sz="1200"/>
                <a:t>获取页面的</a:t>
              </a:r>
              <a:r>
                <a:rPr lang="en-US" altLang="zh-CN" sz="1200"/>
                <a:t>dataurl</a:t>
              </a:r>
              <a:endParaRPr lang="zh-CN" altLang="en-US" sz="120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9B487EB-E1A4-4DD7-B011-92671BB18F8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553200" y="3294281"/>
              <a:ext cx="0" cy="810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353726-B11E-4111-BB2A-9A63E6E7BFE4}"/>
                </a:ext>
              </a:extLst>
            </p:cNvPr>
            <p:cNvSpPr txBox="1"/>
            <p:nvPr/>
          </p:nvSpPr>
          <p:spPr>
            <a:xfrm>
              <a:off x="5705473" y="3523365"/>
              <a:ext cx="1838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2.</a:t>
              </a:r>
              <a:r>
                <a:rPr lang="zh-CN" altLang="en-US" sz="1200"/>
                <a:t>远程请求</a:t>
              </a:r>
              <a:endParaRPr lang="en-US" altLang="zh-CN" sz="1200"/>
            </a:p>
            <a:p>
              <a:r>
                <a:rPr lang="zh-CN" altLang="en-US" sz="1200"/>
                <a:t>获得数据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5766135-06F5-4A3E-9A50-0474EE7C8B66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V="1">
              <a:off x="6553200" y="1732181"/>
              <a:ext cx="0" cy="857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7E110FA-0F41-406F-80CF-132BEDBBB154}"/>
                </a:ext>
              </a:extLst>
            </p:cNvPr>
            <p:cNvSpPr txBox="1"/>
            <p:nvPr/>
          </p:nvSpPr>
          <p:spPr>
            <a:xfrm>
              <a:off x="5943600" y="2076500"/>
              <a:ext cx="1588769" cy="276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3.</a:t>
              </a:r>
              <a:r>
                <a:rPr lang="zh-CN" altLang="en-US" sz="1200"/>
                <a:t>获取页面模板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F51323E-6656-4FFF-90CC-43D8E385C0FF}"/>
                </a:ext>
              </a:extLst>
            </p:cNvPr>
            <p:cNvCxnSpPr>
              <a:cxnSpLocks/>
              <a:stCxn id="9" idx="1"/>
              <a:endCxn id="19" idx="3"/>
            </p:cNvCxnSpPr>
            <p:nvPr/>
          </p:nvCxnSpPr>
          <p:spPr>
            <a:xfrm flipH="1">
              <a:off x="4533901" y="2942143"/>
              <a:ext cx="13620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F1AE44F-B0D2-447E-A07D-FD6E1A0E1154}"/>
                </a:ext>
              </a:extLst>
            </p:cNvPr>
            <p:cNvSpPr txBox="1"/>
            <p:nvPr/>
          </p:nvSpPr>
          <p:spPr>
            <a:xfrm>
              <a:off x="4619626" y="2675751"/>
              <a:ext cx="1626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4.</a:t>
              </a:r>
              <a:r>
                <a:rPr lang="zh-CN" altLang="en-US" sz="1200"/>
                <a:t>页面静态化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09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66035522-4CC8-4299-A7C0-70266A9619F0}"/>
              </a:ext>
            </a:extLst>
          </p:cNvPr>
          <p:cNvGrpSpPr/>
          <p:nvPr/>
        </p:nvGrpSpPr>
        <p:grpSpPr>
          <a:xfrm>
            <a:off x="1200151" y="880372"/>
            <a:ext cx="9086849" cy="3976008"/>
            <a:chOff x="1200151" y="880372"/>
            <a:chExt cx="9086849" cy="39760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67ACD31-25DB-49E3-B092-4C6691246397}"/>
                </a:ext>
              </a:extLst>
            </p:cNvPr>
            <p:cNvSpPr/>
            <p:nvPr/>
          </p:nvSpPr>
          <p:spPr>
            <a:xfrm>
              <a:off x="3810001" y="880372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F858CB5-1624-458E-9F6A-B9D868000B96}"/>
                </a:ext>
              </a:extLst>
            </p:cNvPr>
            <p:cNvSpPr txBox="1"/>
            <p:nvPr/>
          </p:nvSpPr>
          <p:spPr>
            <a:xfrm>
              <a:off x="3843338" y="1017067"/>
              <a:ext cx="12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修改模板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5537F6-9C45-480E-96BC-0B1BF518429A}"/>
                </a:ext>
              </a:extLst>
            </p:cNvPr>
            <p:cNvSpPr/>
            <p:nvPr/>
          </p:nvSpPr>
          <p:spPr>
            <a:xfrm>
              <a:off x="6057900" y="2590006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8BE8B39-80D5-4CD2-9C9B-CCD50D0193BF}"/>
                </a:ext>
              </a:extLst>
            </p:cNvPr>
            <p:cNvSpPr txBox="1"/>
            <p:nvPr/>
          </p:nvSpPr>
          <p:spPr>
            <a:xfrm>
              <a:off x="6143626" y="2774672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新增模板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C71C74A-4ECD-4589-A492-C764FC4609E3}"/>
                </a:ext>
              </a:extLst>
            </p:cNvPr>
            <p:cNvSpPr/>
            <p:nvPr/>
          </p:nvSpPr>
          <p:spPr>
            <a:xfrm>
              <a:off x="8972550" y="2590006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B8849CD-1D68-45CB-9164-7731E5747FB5}"/>
                </a:ext>
              </a:extLst>
            </p:cNvPr>
            <p:cNvSpPr txBox="1"/>
            <p:nvPr/>
          </p:nvSpPr>
          <p:spPr>
            <a:xfrm>
              <a:off x="8972550" y="2647950"/>
              <a:ext cx="131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GridFS</a:t>
              </a:r>
            </a:p>
            <a:p>
              <a:r>
                <a:rPr lang="en-US" altLang="zh-CN"/>
                <a:t>Mongodb</a:t>
              </a: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E5F29A3-F192-40C4-9C6E-4458C95FDBB6}"/>
                </a:ext>
              </a:extLst>
            </p:cNvPr>
            <p:cNvSpPr/>
            <p:nvPr/>
          </p:nvSpPr>
          <p:spPr>
            <a:xfrm>
              <a:off x="3776663" y="4152105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61180D9-55A2-41B6-A3CC-D0AE4714B6FB}"/>
                </a:ext>
              </a:extLst>
            </p:cNvPr>
            <p:cNvSpPr txBox="1"/>
            <p:nvPr/>
          </p:nvSpPr>
          <p:spPr>
            <a:xfrm>
              <a:off x="3852863" y="4295774"/>
              <a:ext cx="1238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删除模板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89AF7BF-AD76-4678-8625-61A08ED71BDB}"/>
                </a:ext>
              </a:extLst>
            </p:cNvPr>
            <p:cNvSpPr/>
            <p:nvPr/>
          </p:nvSpPr>
          <p:spPr>
            <a:xfrm>
              <a:off x="1200151" y="2590006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37C1B37-DCA3-49F5-88F6-A61741482D96}"/>
                </a:ext>
              </a:extLst>
            </p:cNvPr>
            <p:cNvSpPr txBox="1"/>
            <p:nvPr/>
          </p:nvSpPr>
          <p:spPr>
            <a:xfrm>
              <a:off x="1338299" y="2590760"/>
              <a:ext cx="10953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制作模板</a:t>
              </a:r>
              <a:r>
                <a:rPr lang="en-US" altLang="zh-CN"/>
                <a:t>ftl</a:t>
              </a:r>
              <a:r>
                <a:rPr lang="zh-CN" altLang="en-US"/>
                <a:t>文件</a:t>
              </a:r>
              <a:endParaRPr lang="en-US" altLang="zh-CN"/>
            </a:p>
            <a:p>
              <a:endParaRPr lang="zh-CN" altLang="en-US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A65100B-B85A-4552-BD03-59D0B433E887}"/>
                </a:ext>
              </a:extLst>
            </p:cNvPr>
            <p:cNvCxnSpPr>
              <a:cxnSpLocks/>
            </p:cNvCxnSpPr>
            <p:nvPr/>
          </p:nvCxnSpPr>
          <p:spPr>
            <a:xfrm>
              <a:off x="7439025" y="2971115"/>
              <a:ext cx="14573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95766135-06F5-4A3E-9A50-0474EE7C8B66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4467226" y="1584647"/>
              <a:ext cx="0" cy="1004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F51323E-6656-4FFF-90CC-43D8E385C0F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5048250" y="2933700"/>
              <a:ext cx="1009650" cy="8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69B27BDC-01ED-42B7-999D-ECDD8EE4B6EC}"/>
                </a:ext>
              </a:extLst>
            </p:cNvPr>
            <p:cNvCxnSpPr>
              <a:cxnSpLocks/>
              <a:stCxn id="5" idx="3"/>
              <a:endCxn id="11" idx="0"/>
            </p:cNvCxnSpPr>
            <p:nvPr/>
          </p:nvCxnSpPr>
          <p:spPr>
            <a:xfrm>
              <a:off x="5091113" y="1201733"/>
              <a:ext cx="4538662" cy="138827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94C7FBE-7D2C-4301-A812-DA97FBF2F4FF}"/>
                </a:ext>
              </a:extLst>
            </p:cNvPr>
            <p:cNvSpPr txBox="1"/>
            <p:nvPr/>
          </p:nvSpPr>
          <p:spPr>
            <a:xfrm>
              <a:off x="6951344" y="924732"/>
              <a:ext cx="15163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修改模板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A6DBEB6-3D2D-47E4-8924-7DE7F3096182}"/>
                </a:ext>
              </a:extLst>
            </p:cNvPr>
            <p:cNvSpPr/>
            <p:nvPr/>
          </p:nvSpPr>
          <p:spPr>
            <a:xfrm>
              <a:off x="3724277" y="2589252"/>
              <a:ext cx="1314450" cy="7042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9B78FF8-CE37-4952-B5C7-CC15AF40874F}"/>
                </a:ext>
              </a:extLst>
            </p:cNvPr>
            <p:cNvSpPr txBox="1"/>
            <p:nvPr/>
          </p:nvSpPr>
          <p:spPr>
            <a:xfrm>
              <a:off x="3843374" y="2729259"/>
              <a:ext cx="116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模板管理</a:t>
              </a:r>
              <a:endParaRPr lang="en-US" altLang="zh-CN"/>
            </a:p>
            <a:p>
              <a:endParaRPr lang="zh-CN" altLang="en-US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54FE9EB-060F-4325-BF77-EF25A18AC9AE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2552748" y="2941390"/>
              <a:ext cx="1171529" cy="1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650BF173-5F4A-44A5-9038-7CEDE72339F9}"/>
                </a:ext>
              </a:extLst>
            </p:cNvPr>
            <p:cNvCxnSpPr>
              <a:cxnSpLocks/>
              <a:stCxn id="17" idx="3"/>
              <a:endCxn id="13" idx="2"/>
            </p:cNvCxnSpPr>
            <p:nvPr/>
          </p:nvCxnSpPr>
          <p:spPr>
            <a:xfrm flipV="1">
              <a:off x="5091113" y="3294281"/>
              <a:ext cx="4538662" cy="118615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AC3F269F-6E60-49F3-AC38-38D32E8045C7}"/>
                </a:ext>
              </a:extLst>
            </p:cNvPr>
            <p:cNvCxnSpPr>
              <a:cxnSpLocks/>
              <a:stCxn id="36" idx="2"/>
              <a:endCxn id="15" idx="0"/>
            </p:cNvCxnSpPr>
            <p:nvPr/>
          </p:nvCxnSpPr>
          <p:spPr>
            <a:xfrm>
              <a:off x="4424381" y="3375590"/>
              <a:ext cx="9507" cy="776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71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2C437DFF-AE57-4E14-BE03-5EA413AAF4AC}"/>
              </a:ext>
            </a:extLst>
          </p:cNvPr>
          <p:cNvGrpSpPr/>
          <p:nvPr/>
        </p:nvGrpSpPr>
        <p:grpSpPr>
          <a:xfrm>
            <a:off x="1185876" y="904872"/>
            <a:ext cx="9396398" cy="3419478"/>
            <a:chOff x="1185876" y="904872"/>
            <a:chExt cx="9396398" cy="341947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67ACD31-25DB-49E3-B092-4C6691246397}"/>
                </a:ext>
              </a:extLst>
            </p:cNvPr>
            <p:cNvSpPr/>
            <p:nvPr/>
          </p:nvSpPr>
          <p:spPr>
            <a:xfrm>
              <a:off x="1185876" y="904875"/>
              <a:ext cx="1314450" cy="4815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E35FD99-B487-481C-B2AB-08B004AB7F46}"/>
                </a:ext>
              </a:extLst>
            </p:cNvPr>
            <p:cNvSpPr/>
            <p:nvPr/>
          </p:nvSpPr>
          <p:spPr>
            <a:xfrm>
              <a:off x="3814776" y="904874"/>
              <a:ext cx="1314450" cy="4815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5B7CAEF-B32B-4D42-A2BA-2DA8602DA9F5}"/>
                </a:ext>
              </a:extLst>
            </p:cNvPr>
            <p:cNvSpPr/>
            <p:nvPr/>
          </p:nvSpPr>
          <p:spPr>
            <a:xfrm>
              <a:off x="6443676" y="904873"/>
              <a:ext cx="1314450" cy="4815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AC31C6-4A61-4B7A-A8AF-BDC1557A898F}"/>
                </a:ext>
              </a:extLst>
            </p:cNvPr>
            <p:cNvSpPr/>
            <p:nvPr/>
          </p:nvSpPr>
          <p:spPr>
            <a:xfrm>
              <a:off x="9072576" y="904872"/>
              <a:ext cx="1314450" cy="48152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E94A6DE-4E14-403F-B32D-A2162913A8C0}"/>
                </a:ext>
              </a:extLst>
            </p:cNvPr>
            <p:cNvSpPr txBox="1"/>
            <p:nvPr/>
          </p:nvSpPr>
          <p:spPr>
            <a:xfrm>
              <a:off x="1524000" y="960967"/>
              <a:ext cx="976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前端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C19C632-20AB-4F9D-9DE9-28F02FA52998}"/>
                </a:ext>
              </a:extLst>
            </p:cNvPr>
            <p:cNvSpPr txBox="1"/>
            <p:nvPr/>
          </p:nvSpPr>
          <p:spPr>
            <a:xfrm>
              <a:off x="4152899" y="960967"/>
              <a:ext cx="1019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CMS</a:t>
              </a:r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5A7DC1-3F80-460E-8B3D-A15B1653A518}"/>
                </a:ext>
              </a:extLst>
            </p:cNvPr>
            <p:cNvSpPr txBox="1"/>
            <p:nvPr/>
          </p:nvSpPr>
          <p:spPr>
            <a:xfrm>
              <a:off x="6486524" y="960967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MongoDB</a:t>
              </a:r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1F2B160-226E-4574-89B9-F9155911B060}"/>
                </a:ext>
              </a:extLst>
            </p:cNvPr>
            <p:cNvSpPr txBox="1"/>
            <p:nvPr/>
          </p:nvSpPr>
          <p:spPr>
            <a:xfrm>
              <a:off x="9267824" y="975762"/>
              <a:ext cx="1314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DataUrl</a:t>
              </a:r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524D1F6-AF95-4AF4-B048-39D331B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843101" y="1504950"/>
              <a:ext cx="0" cy="28003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1798595-D489-47C0-94EE-33672DD1E647}"/>
                </a:ext>
              </a:extLst>
            </p:cNvPr>
            <p:cNvCxnSpPr>
              <a:cxnSpLocks/>
            </p:cNvCxnSpPr>
            <p:nvPr/>
          </p:nvCxnSpPr>
          <p:spPr>
            <a:xfrm>
              <a:off x="4472001" y="1504950"/>
              <a:ext cx="0" cy="28003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74A1171-26AE-445E-BED2-D75D50E29751}"/>
                </a:ext>
              </a:extLst>
            </p:cNvPr>
            <p:cNvCxnSpPr>
              <a:cxnSpLocks/>
            </p:cNvCxnSpPr>
            <p:nvPr/>
          </p:nvCxnSpPr>
          <p:spPr>
            <a:xfrm>
              <a:off x="7143749" y="1504950"/>
              <a:ext cx="0" cy="28003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2B2F988-E1A0-4F48-84FE-FF8E3369CDDF}"/>
                </a:ext>
              </a:extLst>
            </p:cNvPr>
            <p:cNvCxnSpPr>
              <a:cxnSpLocks/>
            </p:cNvCxnSpPr>
            <p:nvPr/>
          </p:nvCxnSpPr>
          <p:spPr>
            <a:xfrm>
              <a:off x="9796476" y="1524000"/>
              <a:ext cx="0" cy="28003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302F89C-4B93-4E1F-876B-A3F0137E65E9}"/>
                </a:ext>
              </a:extLst>
            </p:cNvPr>
            <p:cNvCxnSpPr/>
            <p:nvPr/>
          </p:nvCxnSpPr>
          <p:spPr>
            <a:xfrm>
              <a:off x="1928826" y="2114550"/>
              <a:ext cx="24717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FC57ADB-CBF5-4305-A489-CB483575A8CE}"/>
                </a:ext>
              </a:extLst>
            </p:cNvPr>
            <p:cNvCxnSpPr/>
            <p:nvPr/>
          </p:nvCxnSpPr>
          <p:spPr>
            <a:xfrm>
              <a:off x="4548201" y="2447925"/>
              <a:ext cx="24717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E39AE04-396C-407D-ADE1-C9CDA2E472DB}"/>
                </a:ext>
              </a:extLst>
            </p:cNvPr>
            <p:cNvCxnSpPr/>
            <p:nvPr/>
          </p:nvCxnSpPr>
          <p:spPr>
            <a:xfrm>
              <a:off x="4548201" y="3057525"/>
              <a:ext cx="24717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E5C4777-DA38-4084-81D0-BE162D801414}"/>
                </a:ext>
              </a:extLst>
            </p:cNvPr>
            <p:cNvCxnSpPr/>
            <p:nvPr/>
          </p:nvCxnSpPr>
          <p:spPr>
            <a:xfrm>
              <a:off x="7258077" y="2809875"/>
              <a:ext cx="24717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A5C7BD9-E260-4E0A-B97E-5900D55AFA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21689" y="3838575"/>
              <a:ext cx="24717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箭头: 右弧形 45">
              <a:extLst>
                <a:ext uri="{FF2B5EF4-FFF2-40B4-BE49-F238E27FC236}">
                  <a16:creationId xmlns:a16="http://schemas.microsoft.com/office/drawing/2014/main" id="{43FA4B5A-3820-44DB-844C-CB848D73AD1D}"/>
                </a:ext>
              </a:extLst>
            </p:cNvPr>
            <p:cNvSpPr/>
            <p:nvPr/>
          </p:nvSpPr>
          <p:spPr>
            <a:xfrm>
              <a:off x="4591059" y="3247519"/>
              <a:ext cx="428612" cy="523870"/>
            </a:xfrm>
            <a:prstGeom prst="curvedLef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FFC7CF5-F796-45A8-B0EF-6E5490A48FB3}"/>
                </a:ext>
              </a:extLst>
            </p:cNvPr>
            <p:cNvSpPr txBox="1"/>
            <p:nvPr/>
          </p:nvSpPr>
          <p:spPr>
            <a:xfrm>
              <a:off x="2454612" y="1863956"/>
              <a:ext cx="1512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在浏览器打开</a:t>
              </a:r>
              <a:endParaRPr lang="en-US" altLang="zh-CN" sz="1400"/>
            </a:p>
            <a:p>
              <a:r>
                <a:rPr lang="zh-CN" altLang="en-US" sz="1400"/>
                <a:t>页面预览链接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BDD40D3-9D9E-431E-9C63-705A1067462C}"/>
                </a:ext>
              </a:extLst>
            </p:cNvPr>
            <p:cNvSpPr txBox="1"/>
            <p:nvPr/>
          </p:nvSpPr>
          <p:spPr>
            <a:xfrm>
              <a:off x="5173027" y="1960349"/>
              <a:ext cx="14754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查询页面</a:t>
              </a:r>
              <a:endParaRPr lang="en-US" altLang="zh-CN" sz="1400"/>
            </a:p>
            <a:p>
              <a:r>
                <a:rPr lang="en-US" altLang="zh-CN" sz="1400"/>
                <a:t>DataUrl</a:t>
              </a:r>
              <a:endParaRPr lang="zh-CN" altLang="en-US" sz="140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4BEC1D6-BE49-4613-A678-9983CBF77C33}"/>
                </a:ext>
              </a:extLst>
            </p:cNvPr>
            <p:cNvSpPr txBox="1"/>
            <p:nvPr/>
          </p:nvSpPr>
          <p:spPr>
            <a:xfrm>
              <a:off x="5172074" y="2781614"/>
              <a:ext cx="1114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查询模板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8E969CD-AAE8-4E68-9C41-CF18336465D7}"/>
                </a:ext>
              </a:extLst>
            </p:cNvPr>
            <p:cNvSpPr txBox="1"/>
            <p:nvPr/>
          </p:nvSpPr>
          <p:spPr>
            <a:xfrm>
              <a:off x="5129226" y="3365302"/>
              <a:ext cx="107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页面静态化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8FF2CB1-F258-43EF-86C5-AED0D9C19B6C}"/>
                </a:ext>
              </a:extLst>
            </p:cNvPr>
            <p:cNvSpPr txBox="1"/>
            <p:nvPr/>
          </p:nvSpPr>
          <p:spPr>
            <a:xfrm>
              <a:off x="8000999" y="2350727"/>
              <a:ext cx="10477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远程请求</a:t>
              </a:r>
              <a:r>
                <a:rPr lang="en-US" altLang="zh-CN" sz="1400"/>
                <a:t>DataUrl</a:t>
              </a:r>
              <a:r>
                <a:rPr lang="zh-CN" altLang="en-US" sz="1400"/>
                <a:t>获取模型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18127E6-3B90-4D0C-9C86-26BB6DF5769C}"/>
                </a:ext>
              </a:extLst>
            </p:cNvPr>
            <p:cNvSpPr txBox="1"/>
            <p:nvPr/>
          </p:nvSpPr>
          <p:spPr>
            <a:xfrm>
              <a:off x="2655124" y="3576965"/>
              <a:ext cx="10715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/>
                <a:t>响应静态化后的</a:t>
              </a:r>
              <a:r>
                <a:rPr lang="en-US" altLang="zh-CN" sz="1400"/>
                <a:t>html</a:t>
              </a:r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86812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134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GEER</dc:creator>
  <cp:lastModifiedBy>YING GEER</cp:lastModifiedBy>
  <cp:revision>12</cp:revision>
  <dcterms:created xsi:type="dcterms:W3CDTF">2020-07-18T23:04:11Z</dcterms:created>
  <dcterms:modified xsi:type="dcterms:W3CDTF">2020-07-20T11:25:18Z</dcterms:modified>
</cp:coreProperties>
</file>