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27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4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15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80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5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42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3A6B-05D3-460D-BC5A-69752D50337E}" type="datetimeFigureOut">
              <a:rPr lang="pt-BR" smtClean="0"/>
              <a:t>12/10/2024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B3CA7-952F-4ACA-B55E-39E8C1867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12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" y="332274"/>
            <a:ext cx="11281410" cy="63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9" y="327953"/>
            <a:ext cx="11174730" cy="62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7" y="432289"/>
            <a:ext cx="1088136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JOSE SOARES</dc:creator>
  <cp:lastModifiedBy>ANTONIO JOSE SOARES</cp:lastModifiedBy>
  <cp:revision>3</cp:revision>
  <dcterms:created xsi:type="dcterms:W3CDTF">2024-10-12T04:46:50Z</dcterms:created>
  <dcterms:modified xsi:type="dcterms:W3CDTF">2024-10-12T05:36:54Z</dcterms:modified>
</cp:coreProperties>
</file>