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6B4F-44AA-4A8A-8FBC-34966D0D0616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FE6C-E11D-451A-9FA6-21A25BB10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42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6B4F-44AA-4A8A-8FBC-34966D0D0616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FE6C-E11D-451A-9FA6-21A25BB10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69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6B4F-44AA-4A8A-8FBC-34966D0D0616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FE6C-E11D-451A-9FA6-21A25BB10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0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6B4F-44AA-4A8A-8FBC-34966D0D0616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FE6C-E11D-451A-9FA6-21A25BB10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29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6B4F-44AA-4A8A-8FBC-34966D0D0616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FE6C-E11D-451A-9FA6-21A25BB10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92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6B4F-44AA-4A8A-8FBC-34966D0D0616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FE6C-E11D-451A-9FA6-21A25BB10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2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6B4F-44AA-4A8A-8FBC-34966D0D0616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FE6C-E11D-451A-9FA6-21A25BB10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41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6B4F-44AA-4A8A-8FBC-34966D0D0616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FE6C-E11D-451A-9FA6-21A25BB10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4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6B4F-44AA-4A8A-8FBC-34966D0D0616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FE6C-E11D-451A-9FA6-21A25BB10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20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6B4F-44AA-4A8A-8FBC-34966D0D0616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FE6C-E11D-451A-9FA6-21A25BB10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23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6B4F-44AA-4A8A-8FBC-34966D0D0616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FE6C-E11D-451A-9FA6-21A25BB10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26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6B4F-44AA-4A8A-8FBC-34966D0D0616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0FE6C-E11D-451A-9FA6-21A25BB10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35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/>
          <p:cNvSpPr/>
          <p:nvPr/>
        </p:nvSpPr>
        <p:spPr>
          <a:xfrm>
            <a:off x="536102" y="1810924"/>
            <a:ext cx="1425147" cy="10873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DB</a:t>
            </a:r>
          </a:p>
          <a:p>
            <a:pPr algn="ctr"/>
            <a:r>
              <a:rPr lang="pt-BR" sz="1600" dirty="0" smtClean="0"/>
              <a:t>PRODUÇAO</a:t>
            </a:r>
            <a:endParaRPr lang="pt-BR" sz="1600" dirty="0"/>
          </a:p>
        </p:txBody>
      </p:sp>
      <p:sp>
        <p:nvSpPr>
          <p:cNvPr id="6" name="Cilindro 5"/>
          <p:cNvSpPr/>
          <p:nvPr/>
        </p:nvSpPr>
        <p:spPr>
          <a:xfrm>
            <a:off x="3912571" y="3064187"/>
            <a:ext cx="1425147" cy="10873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DB</a:t>
            </a:r>
          </a:p>
          <a:p>
            <a:pPr algn="ctr"/>
            <a:r>
              <a:rPr lang="pt-BR" sz="1400" dirty="0" smtClean="0"/>
              <a:t>DATASTAGING</a:t>
            </a:r>
            <a:endParaRPr lang="pt-BR" sz="1400" dirty="0"/>
          </a:p>
        </p:txBody>
      </p:sp>
      <p:sp>
        <p:nvSpPr>
          <p:cNvPr id="7" name="Cilindro 6"/>
          <p:cNvSpPr/>
          <p:nvPr/>
        </p:nvSpPr>
        <p:spPr>
          <a:xfrm>
            <a:off x="560172" y="5033319"/>
            <a:ext cx="1425147" cy="10873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DB</a:t>
            </a:r>
          </a:p>
          <a:p>
            <a:pPr algn="ctr"/>
            <a:r>
              <a:rPr lang="pt-BR" sz="1600" dirty="0" smtClean="0"/>
              <a:t>SIAG</a:t>
            </a:r>
            <a:endParaRPr lang="pt-BR" sz="1600" dirty="0"/>
          </a:p>
        </p:txBody>
      </p:sp>
      <p:sp>
        <p:nvSpPr>
          <p:cNvPr id="9" name="Cilindro 8"/>
          <p:cNvSpPr/>
          <p:nvPr/>
        </p:nvSpPr>
        <p:spPr>
          <a:xfrm>
            <a:off x="505095" y="3442803"/>
            <a:ext cx="1425147" cy="10873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DB</a:t>
            </a:r>
          </a:p>
          <a:p>
            <a:pPr algn="ctr"/>
            <a:r>
              <a:rPr lang="pt-BR" sz="1600" dirty="0" smtClean="0"/>
              <a:t>EXTERNAS</a:t>
            </a:r>
            <a:endParaRPr lang="pt-BR" sz="1600" dirty="0"/>
          </a:p>
        </p:txBody>
      </p:sp>
      <p:sp>
        <p:nvSpPr>
          <p:cNvPr id="11" name="Seta para a direita 10"/>
          <p:cNvSpPr/>
          <p:nvPr/>
        </p:nvSpPr>
        <p:spPr>
          <a:xfrm>
            <a:off x="5522945" y="3399621"/>
            <a:ext cx="978408" cy="3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12" name="Seta para a direita 11"/>
          <p:cNvSpPr/>
          <p:nvPr/>
        </p:nvSpPr>
        <p:spPr>
          <a:xfrm>
            <a:off x="2162391" y="5406652"/>
            <a:ext cx="1272788" cy="340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 rot="20074453">
            <a:off x="2038852" y="1654295"/>
            <a:ext cx="1419246" cy="415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 rot="1105926">
            <a:off x="2028623" y="2753488"/>
            <a:ext cx="1783687" cy="427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direita 18"/>
          <p:cNvSpPr/>
          <p:nvPr/>
        </p:nvSpPr>
        <p:spPr>
          <a:xfrm rot="21140458">
            <a:off x="2064306" y="3816064"/>
            <a:ext cx="1714202" cy="428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738" y="1016818"/>
            <a:ext cx="1457012" cy="112956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251" y="4991144"/>
            <a:ext cx="1457012" cy="1129569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099" y="3016641"/>
            <a:ext cx="1457012" cy="112956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205333" y="1219813"/>
            <a:ext cx="2689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Horários Carga dos Dados: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JOB SIAG: 02:00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pt-B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JOB ETL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02:40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DataSets Power BI: 06:00.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1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Edirlan Carlos Soares</dc:creator>
  <cp:lastModifiedBy>Edirlan Carlos Soares</cp:lastModifiedBy>
  <cp:revision>16</cp:revision>
  <dcterms:created xsi:type="dcterms:W3CDTF">2021-08-05T14:42:52Z</dcterms:created>
  <dcterms:modified xsi:type="dcterms:W3CDTF">2021-09-28T21:53:29Z</dcterms:modified>
</cp:coreProperties>
</file>