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D3FCA-51F4-40E1-8C5A-D7CFE246A6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21A3C6-AEFD-441E-A03A-2598A04A317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                   Tasks  &amp; Roles</a:t>
          </a:r>
        </a:p>
        <a:p>
          <a:pPr algn="l">
            <a:lnSpc>
              <a:spcPct val="100000"/>
            </a:lnSpc>
          </a:pPr>
          <a:r>
            <a:rPr lang="en-US" b="1" dirty="0"/>
            <a:t>Jose – </a:t>
          </a:r>
          <a:r>
            <a:rPr lang="en-US" b="0" dirty="0"/>
            <a:t>Created home search tool that pulls data from Zillow APIs and presents all available homes based on city and State search criteria</a:t>
          </a:r>
        </a:p>
        <a:p>
          <a:pPr algn="l">
            <a:lnSpc>
              <a:spcPct val="100000"/>
            </a:lnSpc>
          </a:pPr>
          <a:endParaRPr lang="en-US" b="1" dirty="0"/>
        </a:p>
        <a:p>
          <a:pPr algn="l">
            <a:lnSpc>
              <a:spcPct val="100000"/>
            </a:lnSpc>
          </a:pPr>
          <a:r>
            <a:rPr lang="en-US" b="1" dirty="0"/>
            <a:t>Julian – </a:t>
          </a:r>
          <a:r>
            <a:rPr lang="en-US" b="0" dirty="0"/>
            <a:t>Created Banks List that can be accessed by customers,  </a:t>
          </a:r>
        </a:p>
        <a:p>
          <a:pPr algn="l">
            <a:lnSpc>
              <a:spcPct val="100000"/>
            </a:lnSpc>
          </a:pPr>
          <a:r>
            <a:rPr lang="en-US" b="0" dirty="0"/>
            <a:t>              but created, edited or deleted only by admin  </a:t>
          </a:r>
        </a:p>
        <a:p>
          <a:pPr algn="l">
            <a:lnSpc>
              <a:spcPct val="100000"/>
            </a:lnSpc>
          </a:pPr>
          <a:endParaRPr lang="en-US" b="1" dirty="0"/>
        </a:p>
        <a:p>
          <a:pPr algn="l">
            <a:lnSpc>
              <a:spcPct val="100000"/>
            </a:lnSpc>
          </a:pPr>
          <a:r>
            <a:rPr lang="en-US" b="1" dirty="0"/>
            <a:t>Maria – </a:t>
          </a:r>
          <a:r>
            <a:rPr lang="en-US" b="0" dirty="0"/>
            <a:t>Created Feedback feature that can take customers input</a:t>
          </a:r>
        </a:p>
        <a:p>
          <a:pPr algn="l">
            <a:lnSpc>
              <a:spcPct val="100000"/>
            </a:lnSpc>
          </a:pPr>
          <a:r>
            <a:rPr lang="en-US" b="0" dirty="0"/>
            <a:t>               of service review and send those answers to assigned</a:t>
          </a:r>
        </a:p>
        <a:p>
          <a:pPr algn="l">
            <a:lnSpc>
              <a:spcPct val="100000"/>
            </a:lnSpc>
          </a:pPr>
          <a:r>
            <a:rPr lang="en-US" b="0" dirty="0"/>
            <a:t>               manager</a:t>
          </a:r>
        </a:p>
        <a:p>
          <a:pPr algn="l">
            <a:lnSpc>
              <a:spcPct val="100000"/>
            </a:lnSpc>
          </a:pPr>
          <a:endParaRPr lang="en-US" b="1" dirty="0"/>
        </a:p>
        <a:p>
          <a:pPr algn="l">
            <a:lnSpc>
              <a:spcPct val="100000"/>
            </a:lnSpc>
          </a:pPr>
          <a:r>
            <a:rPr lang="en-US" b="1" dirty="0"/>
            <a:t>Miraj </a:t>
          </a:r>
          <a:r>
            <a:rPr lang="en-US" dirty="0"/>
            <a:t>–  </a:t>
          </a:r>
          <a:r>
            <a:rPr lang="en-US" b="0" dirty="0"/>
            <a:t>Created Lawyers List that can be accessed by customers,  </a:t>
          </a:r>
        </a:p>
        <a:p>
          <a:pPr algn="l">
            <a:lnSpc>
              <a:spcPct val="100000"/>
            </a:lnSpc>
          </a:pPr>
          <a:r>
            <a:rPr lang="en-US" b="0" dirty="0"/>
            <a:t>               but  created, edited or deleted only by admin </a:t>
          </a:r>
        </a:p>
        <a:p>
          <a:pPr algn="l">
            <a:lnSpc>
              <a:spcPct val="100000"/>
            </a:lnSpc>
          </a:pPr>
          <a:endParaRPr lang="en-US" b="1" dirty="0"/>
        </a:p>
        <a:p>
          <a:pPr algn="l">
            <a:lnSpc>
              <a:spcPct val="100000"/>
            </a:lnSpc>
          </a:pPr>
          <a:r>
            <a:rPr lang="en-US" b="1" dirty="0"/>
            <a:t>Walter</a:t>
          </a:r>
          <a:r>
            <a:rPr lang="en-US" dirty="0"/>
            <a:t> – Created Contact Us feature that allows users to add</a:t>
          </a:r>
        </a:p>
        <a:p>
          <a:pPr algn="l">
            <a:lnSpc>
              <a:spcPct val="100000"/>
            </a:lnSpc>
          </a:pPr>
          <a:r>
            <a:rPr lang="en-US" dirty="0"/>
            <a:t>                 name, contact and message that gets sent to assigned </a:t>
          </a:r>
        </a:p>
        <a:p>
          <a:pPr algn="l">
            <a:lnSpc>
              <a:spcPct val="100000"/>
            </a:lnSpc>
          </a:pPr>
          <a:r>
            <a:rPr lang="en-US" dirty="0"/>
            <a:t>                 manager</a:t>
          </a:r>
        </a:p>
        <a:p>
          <a:pPr algn="ctr">
            <a:lnSpc>
              <a:spcPct val="100000"/>
            </a:lnSpc>
          </a:pPr>
          <a:endParaRPr lang="en-US" b="1" dirty="0"/>
        </a:p>
      </dgm:t>
    </dgm:pt>
    <dgm:pt modelId="{95794CB4-BCB8-4CC6-BE3B-40AFB7C0AD08}" type="parTrans" cxnId="{8BE75CBD-26B0-4748-9D71-E903F670FBE2}">
      <dgm:prSet/>
      <dgm:spPr/>
      <dgm:t>
        <a:bodyPr/>
        <a:lstStyle/>
        <a:p>
          <a:endParaRPr lang="en-US"/>
        </a:p>
      </dgm:t>
    </dgm:pt>
    <dgm:pt modelId="{091A71C5-6EE6-4B69-97BC-E9855D8E53C7}" type="sibTrans" cxnId="{8BE75CBD-26B0-4748-9D71-E903F670FBE2}">
      <dgm:prSet/>
      <dgm:spPr/>
      <dgm:t>
        <a:bodyPr/>
        <a:lstStyle/>
        <a:p>
          <a:endParaRPr lang="en-US"/>
        </a:p>
      </dgm:t>
    </dgm:pt>
    <dgm:pt modelId="{764A6F43-39BE-4B6A-A2D0-8A43DC210FC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b="0" i="0" dirty="0"/>
            <a:t>Challenges</a:t>
          </a:r>
        </a:p>
        <a:p>
          <a:pPr>
            <a:lnSpc>
              <a:spcPct val="100000"/>
            </a:lnSpc>
          </a:pPr>
          <a:endParaRPr lang="en-US" b="0" i="0" dirty="0"/>
        </a:p>
        <a:p>
          <a:pPr>
            <a:lnSpc>
              <a:spcPct val="100000"/>
            </a:lnSpc>
          </a:pPr>
          <a:r>
            <a:rPr lang="en-US" dirty="0"/>
            <a:t>- Keeping up with routine daily life and working </a:t>
          </a:r>
        </a:p>
        <a:p>
          <a:pPr>
            <a:lnSpc>
              <a:spcPct val="100000"/>
            </a:lnSpc>
          </a:pPr>
          <a:r>
            <a:rPr lang="en-US" dirty="0"/>
            <a:t>  on project to give our best 	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Searching for all available options and </a:t>
          </a:r>
        </a:p>
        <a:p>
          <a:pPr>
            <a:lnSpc>
              <a:spcPct val="100000"/>
            </a:lnSpc>
          </a:pPr>
          <a:r>
            <a:rPr lang="en-US" dirty="0"/>
            <a:t>  planning accordingly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 </a:t>
          </a:r>
        </a:p>
      </dgm:t>
    </dgm:pt>
    <dgm:pt modelId="{94CE96CB-545B-415C-B424-BA09424FC7CA}" type="parTrans" cxnId="{14C1EB1D-78B1-4F79-8FA3-B1F5E3A030D1}">
      <dgm:prSet/>
      <dgm:spPr/>
      <dgm:t>
        <a:bodyPr/>
        <a:lstStyle/>
        <a:p>
          <a:endParaRPr lang="en-US"/>
        </a:p>
      </dgm:t>
    </dgm:pt>
    <dgm:pt modelId="{ED8ECC01-0DF4-4D81-920A-BA396C77CE0E}" type="sibTrans" cxnId="{14C1EB1D-78B1-4F79-8FA3-B1F5E3A030D1}">
      <dgm:prSet/>
      <dgm:spPr/>
      <dgm:t>
        <a:bodyPr/>
        <a:lstStyle/>
        <a:p>
          <a:endParaRPr lang="en-US"/>
        </a:p>
      </dgm:t>
    </dgm:pt>
    <dgm:pt modelId="{F0C8142F-844F-421D-9963-CA65FB9F9D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b="0" i="0" dirty="0"/>
            <a:t>Success</a:t>
          </a:r>
        </a:p>
        <a:p>
          <a:pPr algn="l">
            <a:lnSpc>
              <a:spcPct val="100000"/>
            </a:lnSpc>
          </a:pPr>
          <a:endParaRPr lang="en-US" b="0" i="0" dirty="0"/>
        </a:p>
        <a:p>
          <a:pPr algn="l">
            <a:lnSpc>
              <a:spcPct val="100000"/>
            </a:lnSpc>
          </a:pPr>
          <a:r>
            <a:rPr lang="en-US" b="0" i="0" dirty="0"/>
            <a:t>- The final outcome of the project looks </a:t>
          </a:r>
        </a:p>
        <a:p>
          <a:pPr algn="l">
            <a:lnSpc>
              <a:spcPct val="100000"/>
            </a:lnSpc>
          </a:pPr>
          <a:r>
            <a:rPr lang="en-US" b="0" i="0" dirty="0"/>
            <a:t>   much better than initially thought</a:t>
          </a:r>
        </a:p>
        <a:p>
          <a:pPr algn="l">
            <a:lnSpc>
              <a:spcPct val="100000"/>
            </a:lnSpc>
          </a:pPr>
          <a:endParaRPr lang="en-US" b="0" i="0" dirty="0"/>
        </a:p>
        <a:p>
          <a:pPr algn="l">
            <a:lnSpc>
              <a:spcPct val="100000"/>
            </a:lnSpc>
          </a:pPr>
          <a:r>
            <a:rPr lang="en-US" b="0" i="0" dirty="0"/>
            <a:t>- It was really good communicating with </a:t>
          </a:r>
        </a:p>
        <a:p>
          <a:pPr algn="l">
            <a:lnSpc>
              <a:spcPct val="100000"/>
            </a:lnSpc>
          </a:pPr>
          <a:r>
            <a:rPr lang="en-US" b="0" i="0" dirty="0"/>
            <a:t>  each-other and bringing this outcome </a:t>
          </a:r>
        </a:p>
        <a:p>
          <a:pPr algn="l">
            <a:lnSpc>
              <a:spcPct val="100000"/>
            </a:lnSpc>
          </a:pPr>
          <a:r>
            <a:rPr lang="en-US" b="0" i="0" dirty="0"/>
            <a:t>  as a group</a:t>
          </a:r>
        </a:p>
        <a:p>
          <a:pPr algn="l">
            <a:lnSpc>
              <a:spcPct val="100000"/>
            </a:lnSpc>
          </a:pPr>
          <a:endParaRPr lang="en-US" b="0" i="0" dirty="0"/>
        </a:p>
        <a:p>
          <a:pPr algn="l">
            <a:lnSpc>
              <a:spcPct val="100000"/>
            </a:lnSpc>
          </a:pPr>
          <a:r>
            <a:rPr lang="en-US" b="0" i="0" dirty="0"/>
            <a:t>- Learning from each-other is </a:t>
          </a:r>
        </a:p>
        <a:p>
          <a:pPr algn="l">
            <a:lnSpc>
              <a:spcPct val="100000"/>
            </a:lnSpc>
          </a:pPr>
          <a:r>
            <a:rPr lang="en-US" b="0" i="0" dirty="0"/>
            <a:t>   something we can count as </a:t>
          </a:r>
          <a:r>
            <a:rPr lang="en-US" b="0" i="0" dirty="0" err="1"/>
            <a:t>sucess</a:t>
          </a:r>
          <a:endParaRPr lang="en-US" b="0" i="0" dirty="0"/>
        </a:p>
      </dgm:t>
    </dgm:pt>
    <dgm:pt modelId="{FCD0A800-0496-4C7B-84A8-DF43ACC4A837}" type="parTrans" cxnId="{F14C616B-6FCC-4229-8EAB-5C4C4C888E2E}">
      <dgm:prSet/>
      <dgm:spPr/>
      <dgm:t>
        <a:bodyPr/>
        <a:lstStyle/>
        <a:p>
          <a:endParaRPr lang="en-US"/>
        </a:p>
      </dgm:t>
    </dgm:pt>
    <dgm:pt modelId="{AB75D379-B690-4B39-B2BE-086D1AA796A0}" type="sibTrans" cxnId="{F14C616B-6FCC-4229-8EAB-5C4C4C888E2E}">
      <dgm:prSet/>
      <dgm:spPr/>
      <dgm:t>
        <a:bodyPr/>
        <a:lstStyle/>
        <a:p>
          <a:endParaRPr lang="en-US"/>
        </a:p>
      </dgm:t>
    </dgm:pt>
    <dgm:pt modelId="{BEC3313C-43AC-484C-9927-36FBEB74C4C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       Technologies Used</a:t>
          </a:r>
        </a:p>
        <a:p>
          <a:pPr>
            <a:lnSpc>
              <a:spcPct val="100000"/>
            </a:lnSpc>
          </a:pPr>
          <a:r>
            <a:rPr lang="en-US" dirty="0"/>
            <a:t>- HTML</a:t>
          </a:r>
        </a:p>
        <a:p>
          <a:pPr>
            <a:lnSpc>
              <a:spcPct val="100000"/>
            </a:lnSpc>
          </a:pPr>
          <a:r>
            <a:rPr lang="en-US" dirty="0"/>
            <a:t>- CSS</a:t>
          </a:r>
        </a:p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Javascript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</a:t>
          </a:r>
        </a:p>
        <a:p>
          <a:pPr>
            <a:lnSpc>
              <a:spcPct val="100000"/>
            </a:lnSpc>
          </a:pPr>
          <a:r>
            <a:rPr lang="en-US" dirty="0"/>
            <a:t>- MySQL Database</a:t>
          </a:r>
        </a:p>
        <a:p>
          <a:pPr>
            <a:lnSpc>
              <a:spcPct val="100000"/>
            </a:lnSpc>
          </a:pPr>
          <a:r>
            <a:rPr lang="en-US" dirty="0"/>
            <a:t>- Express.js</a:t>
          </a:r>
        </a:p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Dotenv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Bcrypt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Sequelize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Express-session</a:t>
          </a:r>
        </a:p>
        <a:p>
          <a:pPr>
            <a:lnSpc>
              <a:spcPct val="100000"/>
            </a:lnSpc>
          </a:pPr>
          <a:r>
            <a:rPr lang="en-US" dirty="0"/>
            <a:t>- Connect-session-</a:t>
          </a:r>
          <a:r>
            <a:rPr lang="en-US" dirty="0" err="1"/>
            <a:t>sequelize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Express handlebars</a:t>
          </a:r>
        </a:p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Nodemon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 </a:t>
          </a:r>
        </a:p>
        <a:p>
          <a:pPr algn="l">
            <a:lnSpc>
              <a:spcPct val="100000"/>
            </a:lnSpc>
          </a:pPr>
          <a:endParaRPr lang="en-US" dirty="0"/>
        </a:p>
      </dgm:t>
    </dgm:pt>
    <dgm:pt modelId="{5F22B4A8-55B3-45A3-A0DD-9CBD7825A43B}" type="sibTrans" cxnId="{63DA55B7-11DC-49DC-86DF-3F39AB2495AA}">
      <dgm:prSet/>
      <dgm:spPr/>
      <dgm:t>
        <a:bodyPr/>
        <a:lstStyle/>
        <a:p>
          <a:endParaRPr lang="en-US"/>
        </a:p>
      </dgm:t>
    </dgm:pt>
    <dgm:pt modelId="{053425A1-8A4F-4B52-B06C-E01C013B6E54}" type="parTrans" cxnId="{63DA55B7-11DC-49DC-86DF-3F39AB2495AA}">
      <dgm:prSet/>
      <dgm:spPr/>
      <dgm:t>
        <a:bodyPr/>
        <a:lstStyle/>
        <a:p>
          <a:endParaRPr lang="en-US"/>
        </a:p>
      </dgm:t>
    </dgm:pt>
    <dgm:pt modelId="{BC3B4464-456F-48B9-B4C2-44686E54EDEA}" type="pres">
      <dgm:prSet presAssocID="{E3BD3FCA-51F4-40E1-8C5A-D7CFE246A6D8}" presName="root" presStyleCnt="0">
        <dgm:presLayoutVars>
          <dgm:dir/>
          <dgm:resizeHandles val="exact"/>
        </dgm:presLayoutVars>
      </dgm:prSet>
      <dgm:spPr/>
    </dgm:pt>
    <dgm:pt modelId="{A0F116B5-4E3F-40EF-A352-6EE991123CE5}" type="pres">
      <dgm:prSet presAssocID="{BEC3313C-43AC-484C-9927-36FBEB74C4C1}" presName="compNode" presStyleCnt="0"/>
      <dgm:spPr/>
    </dgm:pt>
    <dgm:pt modelId="{1C1DA893-AA96-40ED-A326-42A72193CD0C}" type="pres">
      <dgm:prSet presAssocID="{BEC3313C-43AC-484C-9927-36FBEB74C4C1}" presName="iconRect" presStyleLbl="node1" presStyleIdx="0" presStyleCnt="4" custLinFactNeighborX="5228" custLinFactNeighborY="-99940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A97BBF5-E6D1-42C3-8181-205510C8C99D}" type="pres">
      <dgm:prSet presAssocID="{BEC3313C-43AC-484C-9927-36FBEB74C4C1}" presName="spaceRect" presStyleCnt="0"/>
      <dgm:spPr/>
    </dgm:pt>
    <dgm:pt modelId="{136E6D25-C03A-4793-ABEE-59275CCCB299}" type="pres">
      <dgm:prSet presAssocID="{BEC3313C-43AC-484C-9927-36FBEB74C4C1}" presName="textRect" presStyleLbl="revTx" presStyleIdx="0" presStyleCnt="4" custScaleX="134045" custScaleY="605256" custLinFactNeighborX="3303" custLinFactNeighborY="89964">
        <dgm:presLayoutVars>
          <dgm:chMax val="1"/>
          <dgm:chPref val="1"/>
        </dgm:presLayoutVars>
      </dgm:prSet>
      <dgm:spPr/>
    </dgm:pt>
    <dgm:pt modelId="{10CEA024-7690-465D-86B6-2EE5DFF88433}" type="pres">
      <dgm:prSet presAssocID="{5F22B4A8-55B3-45A3-A0DD-9CBD7825A43B}" presName="sibTrans" presStyleCnt="0"/>
      <dgm:spPr/>
    </dgm:pt>
    <dgm:pt modelId="{7E68E7DC-D20C-4544-AF41-63B88F79E293}" type="pres">
      <dgm:prSet presAssocID="{5321A3C6-AEFD-441E-A03A-2598A04A317F}" presName="compNode" presStyleCnt="0"/>
      <dgm:spPr/>
    </dgm:pt>
    <dgm:pt modelId="{5A475CF5-EEBC-4FA4-B359-0E869748D3EA}" type="pres">
      <dgm:prSet presAssocID="{5321A3C6-AEFD-441E-A03A-2598A04A317F}" presName="iconRect" presStyleLbl="node1" presStyleIdx="1" presStyleCnt="4" custScaleX="117810" custScaleY="96062" custLinFactY="-11797" custLinFactNeighborX="1123" custLinFactNeighborY="-100000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751393D-B590-4BF6-AD1F-E78605968A5A}" type="pres">
      <dgm:prSet presAssocID="{5321A3C6-AEFD-441E-A03A-2598A04A317F}" presName="spaceRect" presStyleCnt="0"/>
      <dgm:spPr/>
    </dgm:pt>
    <dgm:pt modelId="{828331C6-BEB8-47C2-9793-64F05BD1479E}" type="pres">
      <dgm:prSet presAssocID="{5321A3C6-AEFD-441E-A03A-2598A04A317F}" presName="textRect" presStyleLbl="revTx" presStyleIdx="1" presStyleCnt="4" custScaleX="226374" custScaleY="602853" custLinFactNeighborX="918" custLinFactNeighborY="93077">
        <dgm:presLayoutVars>
          <dgm:chMax val="1"/>
          <dgm:chPref val="1"/>
        </dgm:presLayoutVars>
      </dgm:prSet>
      <dgm:spPr/>
    </dgm:pt>
    <dgm:pt modelId="{F087CE6C-2C79-49EA-B930-1039C2CA343E}" type="pres">
      <dgm:prSet presAssocID="{091A71C5-6EE6-4B69-97BC-E9855D8E53C7}" presName="sibTrans" presStyleCnt="0"/>
      <dgm:spPr/>
    </dgm:pt>
    <dgm:pt modelId="{39D78C68-5637-4F74-8B53-D0B7B33C7B3C}" type="pres">
      <dgm:prSet presAssocID="{764A6F43-39BE-4B6A-A2D0-8A43DC210FC1}" presName="compNode" presStyleCnt="0"/>
      <dgm:spPr/>
    </dgm:pt>
    <dgm:pt modelId="{2BE12FF3-4270-4F96-BDCF-8708FFFC5380}" type="pres">
      <dgm:prSet presAssocID="{764A6F43-39BE-4B6A-A2D0-8A43DC210FC1}" presName="iconRect" presStyleLbl="node1" presStyleIdx="2" presStyleCnt="4" custScaleX="105118" custScaleY="86009" custLinFactY="-20350" custLinFactNeighborX="-2230" custLinFactNeighborY="-100000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7AD2ED9-939A-409B-A54E-7CF038AE943D}" type="pres">
      <dgm:prSet presAssocID="{764A6F43-39BE-4B6A-A2D0-8A43DC210FC1}" presName="spaceRect" presStyleCnt="0"/>
      <dgm:spPr/>
    </dgm:pt>
    <dgm:pt modelId="{1E7626B4-9AE6-4CD0-938F-CA5553C1CE00}" type="pres">
      <dgm:prSet presAssocID="{764A6F43-39BE-4B6A-A2D0-8A43DC210FC1}" presName="textRect" presStyleLbl="revTx" presStyleIdx="2" presStyleCnt="4" custScaleX="164015" custScaleY="598911" custLinFactNeighborX="-4569" custLinFactNeighborY="92359">
        <dgm:presLayoutVars>
          <dgm:chMax val="1"/>
          <dgm:chPref val="1"/>
        </dgm:presLayoutVars>
      </dgm:prSet>
      <dgm:spPr/>
    </dgm:pt>
    <dgm:pt modelId="{E3978AE7-0511-4BB0-800C-7B9A810008C0}" type="pres">
      <dgm:prSet presAssocID="{ED8ECC01-0DF4-4D81-920A-BA396C77CE0E}" presName="sibTrans" presStyleCnt="0"/>
      <dgm:spPr/>
    </dgm:pt>
    <dgm:pt modelId="{65A09121-8967-40FE-9FDC-1CED13932A22}" type="pres">
      <dgm:prSet presAssocID="{F0C8142F-844F-421D-9963-CA65FB9F9D38}" presName="compNode" presStyleCnt="0"/>
      <dgm:spPr/>
    </dgm:pt>
    <dgm:pt modelId="{F4A4B093-79FE-4BEC-B439-B9587DCA9CCA}" type="pres">
      <dgm:prSet presAssocID="{F0C8142F-844F-421D-9963-CA65FB9F9D38}" presName="iconRect" presStyleLbl="node1" presStyleIdx="3" presStyleCnt="4" custScaleX="104486" custScaleY="86713" custLinFactY="-10778" custLinFactNeighborX="-23419" custLinFactNeighborY="-100000"/>
      <dgm:spPr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C59B749-6398-4F3C-974F-2D93FA885E57}" type="pres">
      <dgm:prSet presAssocID="{F0C8142F-844F-421D-9963-CA65FB9F9D38}" presName="spaceRect" presStyleCnt="0"/>
      <dgm:spPr/>
    </dgm:pt>
    <dgm:pt modelId="{4AC3778D-BF86-450A-B9D0-FD2A75DA47B5}" type="pres">
      <dgm:prSet presAssocID="{F0C8142F-844F-421D-9963-CA65FB9F9D38}" presName="textRect" presStyleLbl="revTx" presStyleIdx="3" presStyleCnt="4" custScaleX="136004" custScaleY="594142" custLinFactNeighborX="-11044" custLinFactNeighborY="93014">
        <dgm:presLayoutVars>
          <dgm:chMax val="1"/>
          <dgm:chPref val="1"/>
        </dgm:presLayoutVars>
      </dgm:prSet>
      <dgm:spPr/>
    </dgm:pt>
  </dgm:ptLst>
  <dgm:cxnLst>
    <dgm:cxn modelId="{14C1EB1D-78B1-4F79-8FA3-B1F5E3A030D1}" srcId="{E3BD3FCA-51F4-40E1-8C5A-D7CFE246A6D8}" destId="{764A6F43-39BE-4B6A-A2D0-8A43DC210FC1}" srcOrd="2" destOrd="0" parTransId="{94CE96CB-545B-415C-B424-BA09424FC7CA}" sibTransId="{ED8ECC01-0DF4-4D81-920A-BA396C77CE0E}"/>
    <dgm:cxn modelId="{E7C9E123-D948-4BD9-82A3-1C443D6EB464}" type="presOf" srcId="{F0C8142F-844F-421D-9963-CA65FB9F9D38}" destId="{4AC3778D-BF86-450A-B9D0-FD2A75DA47B5}" srcOrd="0" destOrd="0" presId="urn:microsoft.com/office/officeart/2018/2/layout/IconLabelList"/>
    <dgm:cxn modelId="{17E34B2E-BEB5-4395-ACF2-459926BEE847}" type="presOf" srcId="{764A6F43-39BE-4B6A-A2D0-8A43DC210FC1}" destId="{1E7626B4-9AE6-4CD0-938F-CA5553C1CE00}" srcOrd="0" destOrd="0" presId="urn:microsoft.com/office/officeart/2018/2/layout/IconLabelList"/>
    <dgm:cxn modelId="{F14C616B-6FCC-4229-8EAB-5C4C4C888E2E}" srcId="{E3BD3FCA-51F4-40E1-8C5A-D7CFE246A6D8}" destId="{F0C8142F-844F-421D-9963-CA65FB9F9D38}" srcOrd="3" destOrd="0" parTransId="{FCD0A800-0496-4C7B-84A8-DF43ACC4A837}" sibTransId="{AB75D379-B690-4B39-B2BE-086D1AA796A0}"/>
    <dgm:cxn modelId="{097E8457-4160-46EE-BFA3-A5463B021100}" type="presOf" srcId="{E3BD3FCA-51F4-40E1-8C5A-D7CFE246A6D8}" destId="{BC3B4464-456F-48B9-B4C2-44686E54EDEA}" srcOrd="0" destOrd="0" presId="urn:microsoft.com/office/officeart/2018/2/layout/IconLabelList"/>
    <dgm:cxn modelId="{63DA55B7-11DC-49DC-86DF-3F39AB2495AA}" srcId="{E3BD3FCA-51F4-40E1-8C5A-D7CFE246A6D8}" destId="{BEC3313C-43AC-484C-9927-36FBEB74C4C1}" srcOrd="0" destOrd="0" parTransId="{053425A1-8A4F-4B52-B06C-E01C013B6E54}" sibTransId="{5F22B4A8-55B3-45A3-A0DD-9CBD7825A43B}"/>
    <dgm:cxn modelId="{8BE75CBD-26B0-4748-9D71-E903F670FBE2}" srcId="{E3BD3FCA-51F4-40E1-8C5A-D7CFE246A6D8}" destId="{5321A3C6-AEFD-441E-A03A-2598A04A317F}" srcOrd="1" destOrd="0" parTransId="{95794CB4-BCB8-4CC6-BE3B-40AFB7C0AD08}" sibTransId="{091A71C5-6EE6-4B69-97BC-E9855D8E53C7}"/>
    <dgm:cxn modelId="{59DCBDD8-C0C9-4F45-AA29-B8B81F20AA78}" type="presOf" srcId="{BEC3313C-43AC-484C-9927-36FBEB74C4C1}" destId="{136E6D25-C03A-4793-ABEE-59275CCCB299}" srcOrd="0" destOrd="0" presId="urn:microsoft.com/office/officeart/2018/2/layout/IconLabelList"/>
    <dgm:cxn modelId="{5A3D13EF-AAE1-4302-BC8E-BE88C289BDAA}" type="presOf" srcId="{5321A3C6-AEFD-441E-A03A-2598A04A317F}" destId="{828331C6-BEB8-47C2-9793-64F05BD1479E}" srcOrd="0" destOrd="0" presId="urn:microsoft.com/office/officeart/2018/2/layout/IconLabelList"/>
    <dgm:cxn modelId="{8EDFC896-642D-407D-870F-E53743015EB7}" type="presParOf" srcId="{BC3B4464-456F-48B9-B4C2-44686E54EDEA}" destId="{A0F116B5-4E3F-40EF-A352-6EE991123CE5}" srcOrd="0" destOrd="0" presId="urn:microsoft.com/office/officeart/2018/2/layout/IconLabelList"/>
    <dgm:cxn modelId="{70A68936-B197-44AB-9199-CED053A9C93D}" type="presParOf" srcId="{A0F116B5-4E3F-40EF-A352-6EE991123CE5}" destId="{1C1DA893-AA96-40ED-A326-42A72193CD0C}" srcOrd="0" destOrd="0" presId="urn:microsoft.com/office/officeart/2018/2/layout/IconLabelList"/>
    <dgm:cxn modelId="{EB092C1E-AEFE-405E-9FA1-A4ABCEF4779B}" type="presParOf" srcId="{A0F116B5-4E3F-40EF-A352-6EE991123CE5}" destId="{0A97BBF5-E6D1-42C3-8181-205510C8C99D}" srcOrd="1" destOrd="0" presId="urn:microsoft.com/office/officeart/2018/2/layout/IconLabelList"/>
    <dgm:cxn modelId="{6D10E2F1-03DC-4936-9451-B1D4CCF82B89}" type="presParOf" srcId="{A0F116B5-4E3F-40EF-A352-6EE991123CE5}" destId="{136E6D25-C03A-4793-ABEE-59275CCCB299}" srcOrd="2" destOrd="0" presId="urn:microsoft.com/office/officeart/2018/2/layout/IconLabelList"/>
    <dgm:cxn modelId="{B4B49910-41D6-49E8-AD05-F1906938D849}" type="presParOf" srcId="{BC3B4464-456F-48B9-B4C2-44686E54EDEA}" destId="{10CEA024-7690-465D-86B6-2EE5DFF88433}" srcOrd="1" destOrd="0" presId="urn:microsoft.com/office/officeart/2018/2/layout/IconLabelList"/>
    <dgm:cxn modelId="{AE04F8E2-A76C-4B9A-AAB9-74DB9F45AA69}" type="presParOf" srcId="{BC3B4464-456F-48B9-B4C2-44686E54EDEA}" destId="{7E68E7DC-D20C-4544-AF41-63B88F79E293}" srcOrd="2" destOrd="0" presId="urn:microsoft.com/office/officeart/2018/2/layout/IconLabelList"/>
    <dgm:cxn modelId="{24D7A615-B032-4822-A5FC-B3268AE43267}" type="presParOf" srcId="{7E68E7DC-D20C-4544-AF41-63B88F79E293}" destId="{5A475CF5-EEBC-4FA4-B359-0E869748D3EA}" srcOrd="0" destOrd="0" presId="urn:microsoft.com/office/officeart/2018/2/layout/IconLabelList"/>
    <dgm:cxn modelId="{167CF566-363D-415F-BF70-E83BD57AFF73}" type="presParOf" srcId="{7E68E7DC-D20C-4544-AF41-63B88F79E293}" destId="{4751393D-B590-4BF6-AD1F-E78605968A5A}" srcOrd="1" destOrd="0" presId="urn:microsoft.com/office/officeart/2018/2/layout/IconLabelList"/>
    <dgm:cxn modelId="{9A7A32D7-CE9D-4384-ACD1-D57EFE2A5AF8}" type="presParOf" srcId="{7E68E7DC-D20C-4544-AF41-63B88F79E293}" destId="{828331C6-BEB8-47C2-9793-64F05BD1479E}" srcOrd="2" destOrd="0" presId="urn:microsoft.com/office/officeart/2018/2/layout/IconLabelList"/>
    <dgm:cxn modelId="{7299EA08-CACC-47FF-9391-B42A0698DBDB}" type="presParOf" srcId="{BC3B4464-456F-48B9-B4C2-44686E54EDEA}" destId="{F087CE6C-2C79-49EA-B930-1039C2CA343E}" srcOrd="3" destOrd="0" presId="urn:microsoft.com/office/officeart/2018/2/layout/IconLabelList"/>
    <dgm:cxn modelId="{3725DE43-ECDA-4886-9582-762E52C96038}" type="presParOf" srcId="{BC3B4464-456F-48B9-B4C2-44686E54EDEA}" destId="{39D78C68-5637-4F74-8B53-D0B7B33C7B3C}" srcOrd="4" destOrd="0" presId="urn:microsoft.com/office/officeart/2018/2/layout/IconLabelList"/>
    <dgm:cxn modelId="{AA92403D-1EDD-4DAE-A90D-8F700738FD36}" type="presParOf" srcId="{39D78C68-5637-4F74-8B53-D0B7B33C7B3C}" destId="{2BE12FF3-4270-4F96-BDCF-8708FFFC5380}" srcOrd="0" destOrd="0" presId="urn:microsoft.com/office/officeart/2018/2/layout/IconLabelList"/>
    <dgm:cxn modelId="{F480C3DF-E0A5-49C0-B8D7-FFB55CFC652E}" type="presParOf" srcId="{39D78C68-5637-4F74-8B53-D0B7B33C7B3C}" destId="{27AD2ED9-939A-409B-A54E-7CF038AE943D}" srcOrd="1" destOrd="0" presId="urn:microsoft.com/office/officeart/2018/2/layout/IconLabelList"/>
    <dgm:cxn modelId="{813A447F-B597-48D0-931B-612339EB3CB9}" type="presParOf" srcId="{39D78C68-5637-4F74-8B53-D0B7B33C7B3C}" destId="{1E7626B4-9AE6-4CD0-938F-CA5553C1CE00}" srcOrd="2" destOrd="0" presId="urn:microsoft.com/office/officeart/2018/2/layout/IconLabelList"/>
    <dgm:cxn modelId="{EF2D2332-5363-4425-B65A-F740F438A2A6}" type="presParOf" srcId="{BC3B4464-456F-48B9-B4C2-44686E54EDEA}" destId="{E3978AE7-0511-4BB0-800C-7B9A810008C0}" srcOrd="5" destOrd="0" presId="urn:microsoft.com/office/officeart/2018/2/layout/IconLabelList"/>
    <dgm:cxn modelId="{0F020E55-8AC3-4761-B0B0-4E04F5C1519B}" type="presParOf" srcId="{BC3B4464-456F-48B9-B4C2-44686E54EDEA}" destId="{65A09121-8967-40FE-9FDC-1CED13932A22}" srcOrd="6" destOrd="0" presId="urn:microsoft.com/office/officeart/2018/2/layout/IconLabelList"/>
    <dgm:cxn modelId="{52D807D1-4E2A-43E3-94FF-12C57A19F951}" type="presParOf" srcId="{65A09121-8967-40FE-9FDC-1CED13932A22}" destId="{F4A4B093-79FE-4BEC-B439-B9587DCA9CCA}" srcOrd="0" destOrd="0" presId="urn:microsoft.com/office/officeart/2018/2/layout/IconLabelList"/>
    <dgm:cxn modelId="{2BED672C-F78A-4CF5-86D0-65F5A3AB6B47}" type="presParOf" srcId="{65A09121-8967-40FE-9FDC-1CED13932A22}" destId="{EC59B749-6398-4F3C-974F-2D93FA885E57}" srcOrd="1" destOrd="0" presId="urn:microsoft.com/office/officeart/2018/2/layout/IconLabelList"/>
    <dgm:cxn modelId="{87F88791-7AAF-4891-A7E3-5F2A6E3F886A}" type="presParOf" srcId="{65A09121-8967-40FE-9FDC-1CED13932A22}" destId="{4AC3778D-BF86-450A-B9D0-FD2A75DA47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0554F-5281-4901-ACDF-46D08987DCD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C77173-1AA5-440B-99FA-3E3A8F5C4385}">
      <dgm:prSet custT="1"/>
      <dgm:spPr/>
      <dgm:t>
        <a:bodyPr/>
        <a:lstStyle/>
        <a:p>
          <a:r>
            <a:rPr lang="en-US" sz="2000" dirty="0"/>
            <a:t>Adding </a:t>
          </a:r>
        </a:p>
        <a:p>
          <a:r>
            <a:rPr lang="en-US" sz="2000" dirty="0"/>
            <a:t>I</a:t>
          </a:r>
          <a:r>
            <a:rPr lang="en-US" sz="2000" b="1" dirty="0"/>
            <a:t>nsurance companies </a:t>
          </a:r>
        </a:p>
        <a:p>
          <a:r>
            <a:rPr lang="en-US" sz="2000" b="1" dirty="0"/>
            <a:t>Appraisal Services</a:t>
          </a:r>
        </a:p>
      </dgm:t>
    </dgm:pt>
    <dgm:pt modelId="{191DB342-A818-45AE-B805-7AE732C0F4AA}" type="parTrans" cxnId="{315198CC-62D7-41D3-90CF-130A023FE66D}">
      <dgm:prSet/>
      <dgm:spPr/>
      <dgm:t>
        <a:bodyPr/>
        <a:lstStyle/>
        <a:p>
          <a:endParaRPr lang="en-US"/>
        </a:p>
      </dgm:t>
    </dgm:pt>
    <dgm:pt modelId="{F2CE9489-0C4B-4162-A1C9-3E475C57C9AB}" type="sibTrans" cxnId="{315198CC-62D7-41D3-90CF-130A023FE66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036417-B449-4D5E-A678-1D293E726844}">
      <dgm:prSet custT="1"/>
      <dgm:spPr/>
      <dgm:t>
        <a:bodyPr/>
        <a:lstStyle/>
        <a:p>
          <a:r>
            <a:rPr lang="en-US" sz="2000" dirty="0"/>
            <a:t>Adding </a:t>
          </a:r>
        </a:p>
        <a:p>
          <a:r>
            <a:rPr lang="en-US" sz="2000" b="1" dirty="0"/>
            <a:t>Home repairing service, </a:t>
          </a:r>
        </a:p>
        <a:p>
          <a:r>
            <a:rPr lang="en-US" sz="2000" b="1" dirty="0"/>
            <a:t>Lawn maintenance service</a:t>
          </a:r>
        </a:p>
      </dgm:t>
    </dgm:pt>
    <dgm:pt modelId="{DB96F28B-BD2D-40DE-B6CC-452A8C56F537}" type="parTrans" cxnId="{5155EB04-BF92-48B9-A80C-CF1375A93B60}">
      <dgm:prSet/>
      <dgm:spPr/>
      <dgm:t>
        <a:bodyPr/>
        <a:lstStyle/>
        <a:p>
          <a:endParaRPr lang="en-US"/>
        </a:p>
      </dgm:t>
    </dgm:pt>
    <dgm:pt modelId="{C2A19133-A4BA-480A-A5F5-8C5E5EA0CAD9}" type="sibTrans" cxnId="{5155EB04-BF92-48B9-A80C-CF1375A93B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A5A5492-7B4B-4F67-A6A6-5FBA0656EF2E}">
      <dgm:prSet custT="1"/>
      <dgm:spPr/>
      <dgm:t>
        <a:bodyPr/>
        <a:lstStyle/>
        <a:p>
          <a:r>
            <a:rPr lang="en-US" sz="2000" dirty="0"/>
            <a:t>Adding </a:t>
          </a:r>
        </a:p>
        <a:p>
          <a:r>
            <a:rPr lang="en-US" sz="2000" b="1" dirty="0"/>
            <a:t>Live-chat feature</a:t>
          </a:r>
        </a:p>
      </dgm:t>
    </dgm:pt>
    <dgm:pt modelId="{C62DA8EB-4F5C-4FEF-846E-C9CE59180DF1}" type="parTrans" cxnId="{EA8FB342-6B7C-4D4A-9A39-C848403A8044}">
      <dgm:prSet/>
      <dgm:spPr/>
      <dgm:t>
        <a:bodyPr/>
        <a:lstStyle/>
        <a:p>
          <a:endParaRPr lang="en-US"/>
        </a:p>
      </dgm:t>
    </dgm:pt>
    <dgm:pt modelId="{E19DC6BE-BFB3-47EA-8EDD-F0A937902538}" type="sibTrans" cxnId="{EA8FB342-6B7C-4D4A-9A39-C848403A804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2DF0DA1-6D7A-463E-B4C1-7657F037A505}" type="pres">
      <dgm:prSet presAssocID="{A8D0554F-5281-4901-ACDF-46D08987DCDA}" presName="linearFlow" presStyleCnt="0">
        <dgm:presLayoutVars>
          <dgm:dir/>
          <dgm:animLvl val="lvl"/>
          <dgm:resizeHandles val="exact"/>
        </dgm:presLayoutVars>
      </dgm:prSet>
      <dgm:spPr/>
    </dgm:pt>
    <dgm:pt modelId="{8D76B1D3-1E24-4945-9BDA-630862BB1A12}" type="pres">
      <dgm:prSet presAssocID="{CFC77173-1AA5-440B-99FA-3E3A8F5C4385}" presName="compositeNode" presStyleCnt="0"/>
      <dgm:spPr/>
    </dgm:pt>
    <dgm:pt modelId="{FEE430D0-96D2-426E-91F2-6858125F31D1}" type="pres">
      <dgm:prSet presAssocID="{CFC77173-1AA5-440B-99FA-3E3A8F5C438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CA3384A-F799-4891-8C23-639B402469BE}" type="pres">
      <dgm:prSet presAssocID="{CFC77173-1AA5-440B-99FA-3E3A8F5C4385}" presName="parSh" presStyleCnt="0"/>
      <dgm:spPr/>
    </dgm:pt>
    <dgm:pt modelId="{2A2BD525-9916-4149-AD64-9C2A990D0870}" type="pres">
      <dgm:prSet presAssocID="{CFC77173-1AA5-440B-99FA-3E3A8F5C4385}" presName="lineNode" presStyleLbl="alignAccFollowNode1" presStyleIdx="0" presStyleCnt="9"/>
      <dgm:spPr/>
    </dgm:pt>
    <dgm:pt modelId="{56FED9C2-65AF-45E8-A123-7AB9ED8A6538}" type="pres">
      <dgm:prSet presAssocID="{CFC77173-1AA5-440B-99FA-3E3A8F5C4385}" presName="lineArrowNode" presStyleLbl="alignAccFollowNode1" presStyleIdx="1" presStyleCnt="9"/>
      <dgm:spPr/>
    </dgm:pt>
    <dgm:pt modelId="{3C374C61-633B-4A5F-850E-9C7B048A3AE6}" type="pres">
      <dgm:prSet presAssocID="{F2CE9489-0C4B-4162-A1C9-3E475C57C9AB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8A0FC2BE-B5EC-4C0E-A463-5B19F6EE4EDD}" type="pres">
      <dgm:prSet presAssocID="{F2CE9489-0C4B-4162-A1C9-3E475C57C9AB}" presName="spacerBetweenCircleAndCallout" presStyleCnt="0">
        <dgm:presLayoutVars/>
      </dgm:prSet>
      <dgm:spPr/>
    </dgm:pt>
    <dgm:pt modelId="{31127CDD-079F-402D-8F86-AC35B5DE0673}" type="pres">
      <dgm:prSet presAssocID="{CFC77173-1AA5-440B-99FA-3E3A8F5C4385}" presName="nodeText" presStyleLbl="alignAccFollowNode1" presStyleIdx="2" presStyleCnt="9" custLinFactNeighborX="-16477" custLinFactNeighborY="-1149">
        <dgm:presLayoutVars>
          <dgm:bulletEnabled val="1"/>
        </dgm:presLayoutVars>
      </dgm:prSet>
      <dgm:spPr/>
    </dgm:pt>
    <dgm:pt modelId="{51A38451-813F-4066-90B3-8BA621874DB4}" type="pres">
      <dgm:prSet presAssocID="{F2CE9489-0C4B-4162-A1C9-3E475C57C9AB}" presName="sibTransComposite" presStyleCnt="0"/>
      <dgm:spPr/>
    </dgm:pt>
    <dgm:pt modelId="{B81D0A4A-857F-4EC6-88B9-FBAB699084BE}" type="pres">
      <dgm:prSet presAssocID="{58036417-B449-4D5E-A678-1D293E726844}" presName="compositeNode" presStyleCnt="0"/>
      <dgm:spPr/>
    </dgm:pt>
    <dgm:pt modelId="{C3E0FDD0-772C-4E46-96B6-04FA25C0E14C}" type="pres">
      <dgm:prSet presAssocID="{58036417-B449-4D5E-A678-1D293E72684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F59A440-C8BC-4274-BFED-8B6274C4B0F8}" type="pres">
      <dgm:prSet presAssocID="{58036417-B449-4D5E-A678-1D293E726844}" presName="parSh" presStyleCnt="0"/>
      <dgm:spPr/>
    </dgm:pt>
    <dgm:pt modelId="{839C3A7C-9D5D-4175-B409-B1028DFEF5BC}" type="pres">
      <dgm:prSet presAssocID="{58036417-B449-4D5E-A678-1D293E726844}" presName="lineNode" presStyleLbl="alignAccFollowNode1" presStyleIdx="3" presStyleCnt="9"/>
      <dgm:spPr/>
    </dgm:pt>
    <dgm:pt modelId="{83514AD6-9C04-410C-B0F6-8A60369EF69C}" type="pres">
      <dgm:prSet presAssocID="{58036417-B449-4D5E-A678-1D293E726844}" presName="lineArrowNode" presStyleLbl="alignAccFollowNode1" presStyleIdx="4" presStyleCnt="9"/>
      <dgm:spPr/>
    </dgm:pt>
    <dgm:pt modelId="{688454C9-42D1-4874-8C55-415786B7AFE5}" type="pres">
      <dgm:prSet presAssocID="{C2A19133-A4BA-480A-A5F5-8C5E5EA0CAD9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0BAA1B7D-94B9-45BC-ABED-7190C4299E1A}" type="pres">
      <dgm:prSet presAssocID="{C2A19133-A4BA-480A-A5F5-8C5E5EA0CAD9}" presName="spacerBetweenCircleAndCallout" presStyleCnt="0">
        <dgm:presLayoutVars/>
      </dgm:prSet>
      <dgm:spPr/>
    </dgm:pt>
    <dgm:pt modelId="{5A9A48C6-1169-43A7-B618-0C8D516651E4}" type="pres">
      <dgm:prSet presAssocID="{58036417-B449-4D5E-A678-1D293E726844}" presName="nodeText" presStyleLbl="alignAccFollowNode1" presStyleIdx="5" presStyleCnt="9" custScaleX="122717">
        <dgm:presLayoutVars>
          <dgm:bulletEnabled val="1"/>
        </dgm:presLayoutVars>
      </dgm:prSet>
      <dgm:spPr/>
    </dgm:pt>
    <dgm:pt modelId="{079E2DC2-32C3-4EC9-8BB6-3921EB8FD4EB}" type="pres">
      <dgm:prSet presAssocID="{C2A19133-A4BA-480A-A5F5-8C5E5EA0CAD9}" presName="sibTransComposite" presStyleCnt="0"/>
      <dgm:spPr/>
    </dgm:pt>
    <dgm:pt modelId="{B80F5C71-798E-4A07-9F61-6FBBCE6C37CA}" type="pres">
      <dgm:prSet presAssocID="{5A5A5492-7B4B-4F67-A6A6-5FBA0656EF2E}" presName="compositeNode" presStyleCnt="0"/>
      <dgm:spPr/>
    </dgm:pt>
    <dgm:pt modelId="{035593E8-0374-4F5A-A108-ED85067F9813}" type="pres">
      <dgm:prSet presAssocID="{5A5A5492-7B4B-4F67-A6A6-5FBA0656EF2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E4A9952-AD7B-426F-9524-A23872623C82}" type="pres">
      <dgm:prSet presAssocID="{5A5A5492-7B4B-4F67-A6A6-5FBA0656EF2E}" presName="parSh" presStyleCnt="0"/>
      <dgm:spPr/>
    </dgm:pt>
    <dgm:pt modelId="{49256EC6-908C-4693-8F3C-70D1A5E54666}" type="pres">
      <dgm:prSet presAssocID="{5A5A5492-7B4B-4F67-A6A6-5FBA0656EF2E}" presName="lineNode" presStyleLbl="alignAccFollowNode1" presStyleIdx="6" presStyleCnt="9"/>
      <dgm:spPr/>
    </dgm:pt>
    <dgm:pt modelId="{0A88FABA-6C62-4682-829A-B824C46BA1AC}" type="pres">
      <dgm:prSet presAssocID="{5A5A5492-7B4B-4F67-A6A6-5FBA0656EF2E}" presName="lineArrowNode" presStyleLbl="alignAccFollowNode1" presStyleIdx="7" presStyleCnt="9"/>
      <dgm:spPr/>
    </dgm:pt>
    <dgm:pt modelId="{58E67720-5FF3-43D4-BD17-CC4FC5BA6E43}" type="pres">
      <dgm:prSet presAssocID="{E19DC6BE-BFB3-47EA-8EDD-F0A937902538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B7BB283B-2FED-48EB-87F5-6B3DF0B99DBE}" type="pres">
      <dgm:prSet presAssocID="{E19DC6BE-BFB3-47EA-8EDD-F0A937902538}" presName="spacerBetweenCircleAndCallout" presStyleCnt="0">
        <dgm:presLayoutVars/>
      </dgm:prSet>
      <dgm:spPr/>
    </dgm:pt>
    <dgm:pt modelId="{98C022F3-594C-421C-A448-61C287DC03AC}" type="pres">
      <dgm:prSet presAssocID="{5A5A5492-7B4B-4F67-A6A6-5FBA0656EF2E}" presName="nodeText" presStyleLbl="alignAccFollowNode1" presStyleIdx="8" presStyleCnt="9" custLinFactNeighborX="6280" custLinFactNeighborY="475">
        <dgm:presLayoutVars>
          <dgm:bulletEnabled val="1"/>
        </dgm:presLayoutVars>
      </dgm:prSet>
      <dgm:spPr/>
    </dgm:pt>
  </dgm:ptLst>
  <dgm:cxnLst>
    <dgm:cxn modelId="{5155EB04-BF92-48B9-A80C-CF1375A93B60}" srcId="{A8D0554F-5281-4901-ACDF-46D08987DCDA}" destId="{58036417-B449-4D5E-A678-1D293E726844}" srcOrd="1" destOrd="0" parTransId="{DB96F28B-BD2D-40DE-B6CC-452A8C56F537}" sibTransId="{C2A19133-A4BA-480A-A5F5-8C5E5EA0CAD9}"/>
    <dgm:cxn modelId="{EA8FB342-6B7C-4D4A-9A39-C848403A8044}" srcId="{A8D0554F-5281-4901-ACDF-46D08987DCDA}" destId="{5A5A5492-7B4B-4F67-A6A6-5FBA0656EF2E}" srcOrd="2" destOrd="0" parTransId="{C62DA8EB-4F5C-4FEF-846E-C9CE59180DF1}" sibTransId="{E19DC6BE-BFB3-47EA-8EDD-F0A937902538}"/>
    <dgm:cxn modelId="{FF26CB42-BA82-449B-98DE-028301BF9E5E}" type="presOf" srcId="{A8D0554F-5281-4901-ACDF-46D08987DCDA}" destId="{B2DF0DA1-6D7A-463E-B4C1-7657F037A505}" srcOrd="0" destOrd="0" presId="urn:microsoft.com/office/officeart/2016/7/layout/LinearArrowProcessNumbered"/>
    <dgm:cxn modelId="{B334E373-78FE-402F-A7E3-499E5F1D77A0}" type="presOf" srcId="{E19DC6BE-BFB3-47EA-8EDD-F0A937902538}" destId="{58E67720-5FF3-43D4-BD17-CC4FC5BA6E43}" srcOrd="0" destOrd="0" presId="urn:microsoft.com/office/officeart/2016/7/layout/LinearArrowProcessNumbered"/>
    <dgm:cxn modelId="{3A285E76-726A-419E-83E2-7CF9E3E1EF14}" type="presOf" srcId="{58036417-B449-4D5E-A678-1D293E726844}" destId="{5A9A48C6-1169-43A7-B618-0C8D516651E4}" srcOrd="0" destOrd="0" presId="urn:microsoft.com/office/officeart/2016/7/layout/LinearArrowProcessNumbered"/>
    <dgm:cxn modelId="{04349798-23A9-4B49-AA52-C23D82FB79D5}" type="presOf" srcId="{CFC77173-1AA5-440B-99FA-3E3A8F5C4385}" destId="{31127CDD-079F-402D-8F86-AC35B5DE0673}" srcOrd="0" destOrd="0" presId="urn:microsoft.com/office/officeart/2016/7/layout/LinearArrowProcessNumbered"/>
    <dgm:cxn modelId="{D112A599-833B-4C79-8A61-E0EAAD528E74}" type="presOf" srcId="{C2A19133-A4BA-480A-A5F5-8C5E5EA0CAD9}" destId="{688454C9-42D1-4874-8C55-415786B7AFE5}" srcOrd="0" destOrd="0" presId="urn:microsoft.com/office/officeart/2016/7/layout/LinearArrowProcessNumbered"/>
    <dgm:cxn modelId="{8820FAB0-A5B2-439F-B223-DCDD6CAE3B3F}" type="presOf" srcId="{F2CE9489-0C4B-4162-A1C9-3E475C57C9AB}" destId="{3C374C61-633B-4A5F-850E-9C7B048A3AE6}" srcOrd="0" destOrd="0" presId="urn:microsoft.com/office/officeart/2016/7/layout/LinearArrowProcessNumbered"/>
    <dgm:cxn modelId="{4DE8A8C7-CA72-48D5-B732-62B92009BE1A}" type="presOf" srcId="{5A5A5492-7B4B-4F67-A6A6-5FBA0656EF2E}" destId="{98C022F3-594C-421C-A448-61C287DC03AC}" srcOrd="0" destOrd="0" presId="urn:microsoft.com/office/officeart/2016/7/layout/LinearArrowProcessNumbered"/>
    <dgm:cxn modelId="{315198CC-62D7-41D3-90CF-130A023FE66D}" srcId="{A8D0554F-5281-4901-ACDF-46D08987DCDA}" destId="{CFC77173-1AA5-440B-99FA-3E3A8F5C4385}" srcOrd="0" destOrd="0" parTransId="{191DB342-A818-45AE-B805-7AE732C0F4AA}" sibTransId="{F2CE9489-0C4B-4162-A1C9-3E475C57C9AB}"/>
    <dgm:cxn modelId="{0ACF19EC-B27A-476C-8FEA-C942F06B956C}" type="presParOf" srcId="{B2DF0DA1-6D7A-463E-B4C1-7657F037A505}" destId="{8D76B1D3-1E24-4945-9BDA-630862BB1A12}" srcOrd="0" destOrd="0" presId="urn:microsoft.com/office/officeart/2016/7/layout/LinearArrowProcessNumbered"/>
    <dgm:cxn modelId="{D8F366C9-E85C-454A-A286-A88A53A8ECE3}" type="presParOf" srcId="{8D76B1D3-1E24-4945-9BDA-630862BB1A12}" destId="{FEE430D0-96D2-426E-91F2-6858125F31D1}" srcOrd="0" destOrd="0" presId="urn:microsoft.com/office/officeart/2016/7/layout/LinearArrowProcessNumbered"/>
    <dgm:cxn modelId="{3CD95AD3-1A8C-45B0-A7B1-46FE25F7A8C3}" type="presParOf" srcId="{8D76B1D3-1E24-4945-9BDA-630862BB1A12}" destId="{8CA3384A-F799-4891-8C23-639B402469BE}" srcOrd="1" destOrd="0" presId="urn:microsoft.com/office/officeart/2016/7/layout/LinearArrowProcessNumbered"/>
    <dgm:cxn modelId="{B18EF99A-11BD-488C-8E11-AA06BB690DE5}" type="presParOf" srcId="{8CA3384A-F799-4891-8C23-639B402469BE}" destId="{2A2BD525-9916-4149-AD64-9C2A990D0870}" srcOrd="0" destOrd="0" presId="urn:microsoft.com/office/officeart/2016/7/layout/LinearArrowProcessNumbered"/>
    <dgm:cxn modelId="{87FAD792-D18D-42B2-81D3-34FC2CC99581}" type="presParOf" srcId="{8CA3384A-F799-4891-8C23-639B402469BE}" destId="{56FED9C2-65AF-45E8-A123-7AB9ED8A6538}" srcOrd="1" destOrd="0" presId="urn:microsoft.com/office/officeart/2016/7/layout/LinearArrowProcessNumbered"/>
    <dgm:cxn modelId="{08BB145F-3C2F-44DA-8BB2-28EF87521B49}" type="presParOf" srcId="{8CA3384A-F799-4891-8C23-639B402469BE}" destId="{3C374C61-633B-4A5F-850E-9C7B048A3AE6}" srcOrd="2" destOrd="0" presId="urn:microsoft.com/office/officeart/2016/7/layout/LinearArrowProcessNumbered"/>
    <dgm:cxn modelId="{895B1FE6-729D-4C4B-8DD3-9DF398CFF181}" type="presParOf" srcId="{8CA3384A-F799-4891-8C23-639B402469BE}" destId="{8A0FC2BE-B5EC-4C0E-A463-5B19F6EE4EDD}" srcOrd="3" destOrd="0" presId="urn:microsoft.com/office/officeart/2016/7/layout/LinearArrowProcessNumbered"/>
    <dgm:cxn modelId="{773965BF-98E0-46E9-9FE2-A73AFAC0D44E}" type="presParOf" srcId="{8D76B1D3-1E24-4945-9BDA-630862BB1A12}" destId="{31127CDD-079F-402D-8F86-AC35B5DE0673}" srcOrd="2" destOrd="0" presId="urn:microsoft.com/office/officeart/2016/7/layout/LinearArrowProcessNumbered"/>
    <dgm:cxn modelId="{968F5396-7AC2-4A9C-B0F5-94F671EB5050}" type="presParOf" srcId="{B2DF0DA1-6D7A-463E-B4C1-7657F037A505}" destId="{51A38451-813F-4066-90B3-8BA621874DB4}" srcOrd="1" destOrd="0" presId="urn:microsoft.com/office/officeart/2016/7/layout/LinearArrowProcessNumbered"/>
    <dgm:cxn modelId="{9757ADA1-2E77-472E-8C7C-AE87C91F9B80}" type="presParOf" srcId="{B2DF0DA1-6D7A-463E-B4C1-7657F037A505}" destId="{B81D0A4A-857F-4EC6-88B9-FBAB699084BE}" srcOrd="2" destOrd="0" presId="urn:microsoft.com/office/officeart/2016/7/layout/LinearArrowProcessNumbered"/>
    <dgm:cxn modelId="{8CB5E6D6-00F1-41AD-B393-A7DFAF6A55B1}" type="presParOf" srcId="{B81D0A4A-857F-4EC6-88B9-FBAB699084BE}" destId="{C3E0FDD0-772C-4E46-96B6-04FA25C0E14C}" srcOrd="0" destOrd="0" presId="urn:microsoft.com/office/officeart/2016/7/layout/LinearArrowProcessNumbered"/>
    <dgm:cxn modelId="{B9B68381-6D58-4491-A827-3ACA4B9ABDB4}" type="presParOf" srcId="{B81D0A4A-857F-4EC6-88B9-FBAB699084BE}" destId="{0F59A440-C8BC-4274-BFED-8B6274C4B0F8}" srcOrd="1" destOrd="0" presId="urn:microsoft.com/office/officeart/2016/7/layout/LinearArrowProcessNumbered"/>
    <dgm:cxn modelId="{FBA6C96F-F07B-42A9-A05B-8FEC86297E8D}" type="presParOf" srcId="{0F59A440-C8BC-4274-BFED-8B6274C4B0F8}" destId="{839C3A7C-9D5D-4175-B409-B1028DFEF5BC}" srcOrd="0" destOrd="0" presId="urn:microsoft.com/office/officeart/2016/7/layout/LinearArrowProcessNumbered"/>
    <dgm:cxn modelId="{A44B17D9-DAAE-4D22-9102-41EC597AFB6E}" type="presParOf" srcId="{0F59A440-C8BC-4274-BFED-8B6274C4B0F8}" destId="{83514AD6-9C04-410C-B0F6-8A60369EF69C}" srcOrd="1" destOrd="0" presId="urn:microsoft.com/office/officeart/2016/7/layout/LinearArrowProcessNumbered"/>
    <dgm:cxn modelId="{8C44F04A-098C-44DD-A2A0-06E58D8B5249}" type="presParOf" srcId="{0F59A440-C8BC-4274-BFED-8B6274C4B0F8}" destId="{688454C9-42D1-4874-8C55-415786B7AFE5}" srcOrd="2" destOrd="0" presId="urn:microsoft.com/office/officeart/2016/7/layout/LinearArrowProcessNumbered"/>
    <dgm:cxn modelId="{1B4B64DF-276E-4912-9C32-37CE01D50E16}" type="presParOf" srcId="{0F59A440-C8BC-4274-BFED-8B6274C4B0F8}" destId="{0BAA1B7D-94B9-45BC-ABED-7190C4299E1A}" srcOrd="3" destOrd="0" presId="urn:microsoft.com/office/officeart/2016/7/layout/LinearArrowProcessNumbered"/>
    <dgm:cxn modelId="{749B54EC-3ED7-4841-B85A-AEF71A32728D}" type="presParOf" srcId="{B81D0A4A-857F-4EC6-88B9-FBAB699084BE}" destId="{5A9A48C6-1169-43A7-B618-0C8D516651E4}" srcOrd="2" destOrd="0" presId="urn:microsoft.com/office/officeart/2016/7/layout/LinearArrowProcessNumbered"/>
    <dgm:cxn modelId="{934B9BB6-A7FA-4FA8-82D6-4E8D001B18CC}" type="presParOf" srcId="{B2DF0DA1-6D7A-463E-B4C1-7657F037A505}" destId="{079E2DC2-32C3-4EC9-8BB6-3921EB8FD4EB}" srcOrd="3" destOrd="0" presId="urn:microsoft.com/office/officeart/2016/7/layout/LinearArrowProcessNumbered"/>
    <dgm:cxn modelId="{CD9236DF-89CF-4306-8E1B-CB09733D44F1}" type="presParOf" srcId="{B2DF0DA1-6D7A-463E-B4C1-7657F037A505}" destId="{B80F5C71-798E-4A07-9F61-6FBBCE6C37CA}" srcOrd="4" destOrd="0" presId="urn:microsoft.com/office/officeart/2016/7/layout/LinearArrowProcessNumbered"/>
    <dgm:cxn modelId="{56EAA8DB-2CB1-408D-9D1F-37BFF869E39C}" type="presParOf" srcId="{B80F5C71-798E-4A07-9F61-6FBBCE6C37CA}" destId="{035593E8-0374-4F5A-A108-ED85067F9813}" srcOrd="0" destOrd="0" presId="urn:microsoft.com/office/officeart/2016/7/layout/LinearArrowProcessNumbered"/>
    <dgm:cxn modelId="{4E6E65DF-C41C-4228-B4DD-38AA1F0F4B69}" type="presParOf" srcId="{B80F5C71-798E-4A07-9F61-6FBBCE6C37CA}" destId="{3E4A9952-AD7B-426F-9524-A23872623C82}" srcOrd="1" destOrd="0" presId="urn:microsoft.com/office/officeart/2016/7/layout/LinearArrowProcessNumbered"/>
    <dgm:cxn modelId="{61FE306C-B146-4571-B4C0-4DE7A3A3D25E}" type="presParOf" srcId="{3E4A9952-AD7B-426F-9524-A23872623C82}" destId="{49256EC6-908C-4693-8F3C-70D1A5E54666}" srcOrd="0" destOrd="0" presId="urn:microsoft.com/office/officeart/2016/7/layout/LinearArrowProcessNumbered"/>
    <dgm:cxn modelId="{33F44D76-F6E5-4200-AEC5-3D14D576CA52}" type="presParOf" srcId="{3E4A9952-AD7B-426F-9524-A23872623C82}" destId="{0A88FABA-6C62-4682-829A-B824C46BA1AC}" srcOrd="1" destOrd="0" presId="urn:microsoft.com/office/officeart/2016/7/layout/LinearArrowProcessNumbered"/>
    <dgm:cxn modelId="{DF51ED36-7535-4F22-9168-6CFFBA8D7B94}" type="presParOf" srcId="{3E4A9952-AD7B-426F-9524-A23872623C82}" destId="{58E67720-5FF3-43D4-BD17-CC4FC5BA6E43}" srcOrd="2" destOrd="0" presId="urn:microsoft.com/office/officeart/2016/7/layout/LinearArrowProcessNumbered"/>
    <dgm:cxn modelId="{703A3949-CA11-4B3A-BC19-EA5BD8973496}" type="presParOf" srcId="{3E4A9952-AD7B-426F-9524-A23872623C82}" destId="{B7BB283B-2FED-48EB-87F5-6B3DF0B99DBE}" srcOrd="3" destOrd="0" presId="urn:microsoft.com/office/officeart/2016/7/layout/LinearArrowProcessNumbered"/>
    <dgm:cxn modelId="{858BFB8C-D977-41C8-8864-8E246FBDABF4}" type="presParOf" srcId="{B80F5C71-798E-4A07-9F61-6FBBCE6C37CA}" destId="{98C022F3-594C-421C-A448-61C287DC03A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A893-AA96-40ED-A326-42A72193CD0C}">
      <dsp:nvSpPr>
        <dsp:cNvPr id="0" name=""/>
        <dsp:cNvSpPr/>
      </dsp:nvSpPr>
      <dsp:spPr>
        <a:xfrm>
          <a:off x="787231" y="563046"/>
          <a:ext cx="752255" cy="75225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E6D25-C03A-4793-ABEE-59275CCCB299}">
      <dsp:nvSpPr>
        <dsp:cNvPr id="0" name=""/>
        <dsp:cNvSpPr/>
      </dsp:nvSpPr>
      <dsp:spPr>
        <a:xfrm>
          <a:off x="58845" y="1306888"/>
          <a:ext cx="2240803" cy="4047176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Technologies Used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HTML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CSS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Javascript</a:t>
          </a: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MySQL Database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Express.js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Dotenv</a:t>
          </a: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Bcrypt</a:t>
          </a: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Sequelize</a:t>
          </a: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Express-session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Connect-session-</a:t>
          </a:r>
          <a:r>
            <a:rPr lang="en-US" sz="1100" kern="1200" dirty="0" err="1"/>
            <a:t>sequelize</a:t>
          </a: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Express handlebars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Nodemon</a:t>
          </a: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8845" y="1306888"/>
        <a:ext cx="2240803" cy="4047176"/>
      </dsp:txXfrm>
    </dsp:sp>
    <dsp:sp modelId="{5A475CF5-EEBC-4FA4-B359-0E869748D3EA}">
      <dsp:nvSpPr>
        <dsp:cNvPr id="0" name=""/>
        <dsp:cNvSpPr/>
      </dsp:nvSpPr>
      <dsp:spPr>
        <a:xfrm>
          <a:off x="3994432" y="550822"/>
          <a:ext cx="886232" cy="69417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331C6-BEB8-47C2-9793-64F05BD1479E}">
      <dsp:nvSpPr>
        <dsp:cNvPr id="0" name=""/>
        <dsp:cNvSpPr/>
      </dsp:nvSpPr>
      <dsp:spPr>
        <a:xfrm>
          <a:off x="2552323" y="1335737"/>
          <a:ext cx="3784248" cy="4031108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  Tasks  &amp; Roles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Jose – </a:t>
          </a:r>
          <a:r>
            <a:rPr lang="en-US" sz="1100" b="0" kern="1200" dirty="0"/>
            <a:t>Created home search tool that pulls data from Zillow APIs and presents all available homes based on city and State search criteria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Julian – </a:t>
          </a:r>
          <a:r>
            <a:rPr lang="en-US" sz="1100" b="0" kern="1200" dirty="0"/>
            <a:t>Created Banks List that can be accessed by customers, 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              but created, edited or deleted only by admin 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Maria – </a:t>
          </a:r>
          <a:r>
            <a:rPr lang="en-US" sz="1100" b="0" kern="1200" dirty="0"/>
            <a:t>Created Feedback feature that can take customers input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               of service review and send those answers to assigned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               manager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Miraj </a:t>
          </a:r>
          <a:r>
            <a:rPr lang="en-US" sz="1100" kern="1200" dirty="0"/>
            <a:t>–  </a:t>
          </a:r>
          <a:r>
            <a:rPr lang="en-US" sz="1100" b="0" kern="1200" dirty="0"/>
            <a:t>Created Lawyers List that can be accessed by customers, 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               but  created, edited or deleted only by admin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Walter</a:t>
          </a:r>
          <a:r>
            <a:rPr lang="en-US" sz="1100" kern="1200" dirty="0"/>
            <a:t> – Created Contact Us feature that allows users to add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name, contact and message that gets sent to assigned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manager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</dsp:txBody>
      <dsp:txXfrm>
        <a:off x="2552323" y="1335737"/>
        <a:ext cx="3784248" cy="4031108"/>
      </dsp:txXfrm>
    </dsp:sp>
    <dsp:sp modelId="{2BE12FF3-4270-4F96-BDCF-8708FFFC5380}">
      <dsp:nvSpPr>
        <dsp:cNvPr id="0" name=""/>
        <dsp:cNvSpPr/>
      </dsp:nvSpPr>
      <dsp:spPr>
        <a:xfrm>
          <a:off x="7572518" y="686686"/>
          <a:ext cx="790756" cy="55648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626B4-9AE6-4CD0-938F-CA5553C1CE00}">
      <dsp:nvSpPr>
        <dsp:cNvPr id="0" name=""/>
        <dsp:cNvSpPr/>
      </dsp:nvSpPr>
      <dsp:spPr>
        <a:xfrm>
          <a:off x="6537390" y="1344116"/>
          <a:ext cx="2741805" cy="400474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Challenges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Keeping up with routine daily life and working 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on project to give our best 	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Searching for all available options and 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planning accordingly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537390" y="1344116"/>
        <a:ext cx="2741805" cy="4004749"/>
      </dsp:txXfrm>
    </dsp:sp>
    <dsp:sp modelId="{F4A4B093-79FE-4BEC-B439-B9587DCA9CCA}">
      <dsp:nvSpPr>
        <dsp:cNvPr id="0" name=""/>
        <dsp:cNvSpPr/>
      </dsp:nvSpPr>
      <dsp:spPr>
        <a:xfrm>
          <a:off x="10215722" y="735530"/>
          <a:ext cx="786002" cy="565632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3778D-BF86-450A-B9D0-FD2A75DA47B5}">
      <dsp:nvSpPr>
        <dsp:cNvPr id="0" name=""/>
        <dsp:cNvSpPr/>
      </dsp:nvSpPr>
      <dsp:spPr>
        <a:xfrm>
          <a:off x="9463498" y="1364440"/>
          <a:ext cx="2273551" cy="3972860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Success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- The final outcome of the project looks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   much better than initially thought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- It was really good communicating with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  each-other and bringing this outcome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  as a group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- Learning from each-other is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   something we can count as </a:t>
          </a:r>
          <a:r>
            <a:rPr lang="en-US" sz="1100" b="0" i="0" kern="1200" dirty="0" err="1"/>
            <a:t>sucess</a:t>
          </a:r>
          <a:endParaRPr lang="en-US" sz="1100" b="0" i="0" kern="1200" dirty="0"/>
        </a:p>
      </dsp:txBody>
      <dsp:txXfrm>
        <a:off x="9463498" y="1364440"/>
        <a:ext cx="2273551" cy="397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D525-9916-4149-AD64-9C2A990D0870}">
      <dsp:nvSpPr>
        <dsp:cNvPr id="0" name=""/>
        <dsp:cNvSpPr/>
      </dsp:nvSpPr>
      <dsp:spPr>
        <a:xfrm>
          <a:off x="1678724" y="1109436"/>
          <a:ext cx="1338933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ED9C2-65AF-45E8-A123-7AB9ED8A6538}">
      <dsp:nvSpPr>
        <dsp:cNvPr id="0" name=""/>
        <dsp:cNvSpPr/>
      </dsp:nvSpPr>
      <dsp:spPr>
        <a:xfrm>
          <a:off x="3097994" y="995780"/>
          <a:ext cx="153977" cy="29211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784507"/>
            <a:satOff val="1222"/>
            <a:lumOff val="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4507"/>
              <a:satOff val="1222"/>
              <a:lumOff val="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74C61-633B-4A5F-850E-9C7B048A3AE6}">
      <dsp:nvSpPr>
        <dsp:cNvPr id="0" name=""/>
        <dsp:cNvSpPr/>
      </dsp:nvSpPr>
      <dsp:spPr>
        <a:xfrm>
          <a:off x="782006" y="380120"/>
          <a:ext cx="1458702" cy="14587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6" tIns="56606" rIns="56606" bIns="5660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995628" y="593742"/>
        <a:ext cx="1031458" cy="1031458"/>
      </dsp:txXfrm>
    </dsp:sp>
    <dsp:sp modelId="{31127CDD-079F-402D-8F86-AC35B5DE0673}">
      <dsp:nvSpPr>
        <dsp:cNvPr id="0" name=""/>
        <dsp:cNvSpPr/>
      </dsp:nvSpPr>
      <dsp:spPr>
        <a:xfrm>
          <a:off x="0" y="1981703"/>
          <a:ext cx="301260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569014"/>
            <a:satOff val="2444"/>
            <a:lumOff val="1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9014"/>
              <a:satOff val="2444"/>
              <a:lumOff val="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637" tIns="165100" rIns="237637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Adding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</a:t>
          </a:r>
          <a:r>
            <a:rPr lang="en-US" sz="2000" b="1" kern="1200" dirty="0"/>
            <a:t>nsurance companies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Appraisal Services</a:t>
          </a:r>
        </a:p>
      </dsp:txBody>
      <dsp:txXfrm>
        <a:off x="0" y="2374823"/>
        <a:ext cx="3012600" cy="1572480"/>
      </dsp:txXfrm>
    </dsp:sp>
    <dsp:sp modelId="{839C3A7C-9D5D-4175-B409-B1028DFEF5BC}">
      <dsp:nvSpPr>
        <dsp:cNvPr id="0" name=""/>
        <dsp:cNvSpPr/>
      </dsp:nvSpPr>
      <dsp:spPr>
        <a:xfrm>
          <a:off x="3705114" y="1110033"/>
          <a:ext cx="3045313" cy="72"/>
        </a:xfrm>
        <a:prstGeom prst="rect">
          <a:avLst/>
        </a:prstGeom>
        <a:solidFill>
          <a:schemeClr val="accent2">
            <a:tint val="40000"/>
            <a:alpha val="90000"/>
            <a:hueOff val="2353521"/>
            <a:satOff val="3666"/>
            <a:lumOff val="2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53521"/>
              <a:satOff val="3666"/>
              <a:lumOff val="2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14AD6-9C04-410C-B0F6-8A60369EF69C}">
      <dsp:nvSpPr>
        <dsp:cNvPr id="0" name=""/>
        <dsp:cNvSpPr/>
      </dsp:nvSpPr>
      <dsp:spPr>
        <a:xfrm>
          <a:off x="6831636" y="996284"/>
          <a:ext cx="155649" cy="29258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138028"/>
            <a:satOff val="4888"/>
            <a:lumOff val="2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38028"/>
              <a:satOff val="488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454C9-42D1-4874-8C55-415786B7AFE5}">
      <dsp:nvSpPr>
        <dsp:cNvPr id="0" name=""/>
        <dsp:cNvSpPr/>
      </dsp:nvSpPr>
      <dsp:spPr>
        <a:xfrm>
          <a:off x="4498420" y="380717"/>
          <a:ext cx="1458702" cy="1458702"/>
        </a:xfrm>
        <a:prstGeom prst="ellipse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6" tIns="56606" rIns="56606" bIns="5660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712042" y="594339"/>
        <a:ext cx="1031458" cy="1031458"/>
      </dsp:txXfrm>
    </dsp:sp>
    <dsp:sp modelId="{5A9A48C6-1169-43A7-B618-0C8D516651E4}">
      <dsp:nvSpPr>
        <dsp:cNvPr id="0" name=""/>
        <dsp:cNvSpPr/>
      </dsp:nvSpPr>
      <dsp:spPr>
        <a:xfrm>
          <a:off x="3352391" y="2005617"/>
          <a:ext cx="38108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922535"/>
            <a:satOff val="6110"/>
            <a:lumOff val="35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22535"/>
              <a:satOff val="6110"/>
              <a:lumOff val="3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955" tIns="165100" rIns="244955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Adding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Home repairing service,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Lawn maintenance service</a:t>
          </a:r>
        </a:p>
      </dsp:txBody>
      <dsp:txXfrm>
        <a:off x="3352391" y="2398737"/>
        <a:ext cx="3810817" cy="1572480"/>
      </dsp:txXfrm>
    </dsp:sp>
    <dsp:sp modelId="{49256EC6-908C-4693-8F3C-70D1A5E54666}">
      <dsp:nvSpPr>
        <dsp:cNvPr id="0" name=""/>
        <dsp:cNvSpPr/>
      </dsp:nvSpPr>
      <dsp:spPr>
        <a:xfrm>
          <a:off x="7163208" y="1110033"/>
          <a:ext cx="1506300" cy="72"/>
        </a:xfrm>
        <a:prstGeom prst="rect">
          <a:avLst/>
        </a:prstGeom>
        <a:solidFill>
          <a:schemeClr val="accent2">
            <a:tint val="40000"/>
            <a:alpha val="90000"/>
            <a:hueOff val="4707042"/>
            <a:satOff val="7332"/>
            <a:lumOff val="4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707042"/>
              <a:satOff val="7332"/>
              <a:lumOff val="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67720-5FF3-43D4-BD17-CC4FC5BA6E43}">
      <dsp:nvSpPr>
        <dsp:cNvPr id="0" name=""/>
        <dsp:cNvSpPr/>
      </dsp:nvSpPr>
      <dsp:spPr>
        <a:xfrm>
          <a:off x="7940157" y="380717"/>
          <a:ext cx="1458702" cy="1458702"/>
        </a:xfrm>
        <a:prstGeom prst="ellips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6" tIns="56606" rIns="56606" bIns="5660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153779" y="594339"/>
        <a:ext cx="1031458" cy="1031458"/>
      </dsp:txXfrm>
    </dsp:sp>
    <dsp:sp modelId="{98C022F3-594C-421C-A448-61C287DC03AC}">
      <dsp:nvSpPr>
        <dsp:cNvPr id="0" name=""/>
        <dsp:cNvSpPr/>
      </dsp:nvSpPr>
      <dsp:spPr>
        <a:xfrm>
          <a:off x="7352399" y="2014953"/>
          <a:ext cx="301260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637" tIns="165100" rIns="237637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Adding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Live-chat feature</a:t>
          </a:r>
        </a:p>
      </dsp:txBody>
      <dsp:txXfrm>
        <a:off x="7352399" y="2408073"/>
        <a:ext cx="3012600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85D2-3075-41C6-807E-94F06DC57F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tered-eyrie-12242.herokuapp.com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aj00/Dream-Home" TargetMode="External"/><Relationship Id="rId2" Type="http://schemas.openxmlformats.org/officeDocument/2006/relationships/hyperlink" Target="https://sheltered-eyrie-12242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DA824E86-FEC0-4F47-A83E-167B57D25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2" r="-1" b="20633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5B09C-ACAA-4AD0-A151-326E8C99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1" y="5181177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0"/>
              </a:spcAft>
            </a:pPr>
            <a:r>
              <a:rPr lang="en-US" sz="2600" b="1" dirty="0">
                <a:solidFill>
                  <a:srgbClr val="FFC000"/>
                </a:solidFill>
              </a:rPr>
              <a:t>     Dream Home </a:t>
            </a: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72B519B-E4B6-544E-BD07-AF6DDCF63DF4}"/>
              </a:ext>
            </a:extLst>
          </p:cNvPr>
          <p:cNvSpPr txBox="1">
            <a:spLocks/>
          </p:cNvSpPr>
          <p:nvPr/>
        </p:nvSpPr>
        <p:spPr>
          <a:xfrm>
            <a:off x="9330612" y="5009083"/>
            <a:ext cx="2026235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Jose Mejia 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Julian Wilson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Maria Soares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Miraj Patel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Walter Gonzalez</a:t>
            </a:r>
            <a:b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86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899C5-21DF-4D88-B644-7D285BA9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896084"/>
          </a:xfrm>
        </p:spPr>
        <p:txBody>
          <a:bodyPr>
            <a:normAutofit/>
          </a:bodyPr>
          <a:lstStyle/>
          <a:p>
            <a:pPr algn="l"/>
            <a:r>
              <a:rPr lang="en-US" sz="4400" b="0" i="0" u="none" strike="noStrike" dirty="0">
                <a:effectLst/>
                <a:latin typeface="Arial" panose="020B0604020202020204" pitchFamily="34" charset="0"/>
              </a:rPr>
              <a:t>Elevator pitch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79C3D-5BF8-4CD7-B39C-60279735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1791478"/>
            <a:ext cx="5244149" cy="426170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Berlin Sans FB" panose="020E0602020502020306" pitchFamily="34" charset="0"/>
                <a:cs typeface="Aharoni" panose="020B0604020202020204" pitchFamily="2" charset="-79"/>
              </a:rPr>
              <a:t>Concept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Berlin Sans FB" panose="020E0602020502020306" pitchFamily="34" charset="0"/>
                <a:cs typeface="Aharoni" panose="020B0604020202020204" pitchFamily="2" charset="-79"/>
              </a:rPr>
              <a:t>Process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Berlin Sans FB" panose="020E0602020502020306" pitchFamily="34" charset="0"/>
                <a:cs typeface="Aharoni" panose="020B0604020202020204" pitchFamily="2" charset="-79"/>
              </a:rPr>
              <a:t>Demo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Berlin Sans FB" panose="020E0602020502020306" pitchFamily="34" charset="0"/>
                <a:cs typeface="Aharoni" panose="020B0604020202020204" pitchFamily="2" charset="-79"/>
              </a:rPr>
              <a:t>Direction for Future Development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Berlin Sans FB" panose="020E0602020502020306" pitchFamily="34" charset="0"/>
                <a:cs typeface="Aharoni" panose="020B0604020202020204" pitchFamily="2" charset="-79"/>
              </a:rPr>
              <a:t>Links</a:t>
            </a:r>
          </a:p>
        </p:txBody>
      </p:sp>
      <p:pic>
        <p:nvPicPr>
          <p:cNvPr id="6" name="Picture 5" descr="A picture containing water, outdoor, nature, shore&#10;&#10;Description automatically generated">
            <a:extLst>
              <a:ext uri="{FF2B5EF4-FFF2-40B4-BE49-F238E27FC236}">
                <a16:creationId xmlns:a16="http://schemas.microsoft.com/office/drawing/2014/main" id="{799CA564-EF0A-49D4-87CD-1ABFC0EA9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r="423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11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B1A7-B340-41CA-B1BF-6501BD12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17" y="350216"/>
            <a:ext cx="9792471" cy="768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D65B-E91D-4F7A-A315-4098CD93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2185417"/>
            <a:ext cx="11231418" cy="4322367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Description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: Dream Home is a site that offers tools for home buying process. It allows users to search for a house, provides a list of Lawyers and Banks. </a:t>
            </a:r>
          </a:p>
          <a:p>
            <a:pPr marL="0" indent="0">
              <a:buNone/>
            </a:pPr>
            <a:endParaRPr lang="en-US" sz="1800" b="0" i="0" u="none" strike="noStrike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</a:rPr>
              <a:t>Motivation for development </a:t>
            </a:r>
            <a:r>
              <a:rPr lang="en-US" sz="1800" b="0" i="0" u="none" strike="noStrike" dirty="0">
                <a:effectLst/>
              </a:rPr>
              <a:t>: We wanted to create web application that provides access to resources and make home buying process as smooth as step 1, 2 and 3.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sng" strike="noStrike" dirty="0">
                <a:effectLst/>
              </a:rPr>
              <a:t>User story :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Sally and her husband  are first time home buyer. They are looking for a service that provides all resources in this home buying process.  While googling, she finds a site called dreamhome.com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she logs in to the site, she finds that the site contains most of the resources she is looking for in one place.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She shares this site information with her husband and now they feel that use of this site will make their search and closing process smoother than guess work.  </a:t>
            </a:r>
          </a:p>
          <a:p>
            <a:endParaRPr lang="en-US" sz="2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BE2990-DBBC-4AF9-A203-B7E66B69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7" y="91505"/>
            <a:ext cx="2438400" cy="2093912"/>
          </a:xfrm>
          <a:prstGeom prst="rect">
            <a:avLst/>
          </a:prstGeom>
        </p:spPr>
      </p:pic>
      <p:pic>
        <p:nvPicPr>
          <p:cNvPr id="9" name="Picture 8" descr="A model of a house&#10;&#10;Description automatically generated with low confidence">
            <a:extLst>
              <a:ext uri="{FF2B5EF4-FFF2-40B4-BE49-F238E27FC236}">
                <a16:creationId xmlns:a16="http://schemas.microsoft.com/office/drawing/2014/main" id="{C06183B0-2FAE-4F11-B916-BBEF0FE7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886" y="223267"/>
            <a:ext cx="2552700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7FE42-EFC5-41E5-8990-0BB9CA371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52" y="91505"/>
            <a:ext cx="1503363" cy="20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BE5F7-BD30-48BB-A8F4-E1F7950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304" y="242269"/>
            <a:ext cx="2009776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433D4-A3F3-4184-8EDD-2BC250DDC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421976"/>
              </p:ext>
            </p:extLst>
          </p:nvPr>
        </p:nvGraphicFramePr>
        <p:xfrm>
          <a:off x="133350" y="1113846"/>
          <a:ext cx="11925300" cy="545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9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erson in a body of water with a building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37B2CBFC-EA04-4E1F-ACFA-AF3B6D055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6"/>
            <a:ext cx="12365372" cy="68590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19DAF-8A9E-4999-BC8F-90065E2D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1770773"/>
            <a:ext cx="9144000" cy="1022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00"/>
                </a:solidFill>
              </a:rPr>
              <a:t>Demo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39182-8BC7-4453-A4DE-D2BF8EEB08AD}"/>
              </a:ext>
            </a:extLst>
          </p:cNvPr>
          <p:cNvSpPr txBox="1"/>
          <p:nvPr/>
        </p:nvSpPr>
        <p:spPr>
          <a:xfrm>
            <a:off x="4867518" y="4799164"/>
            <a:ext cx="3127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>
                <a:hlinkClick r:id="rId3"/>
              </a:rPr>
              <a:t>Dream Home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84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F1F4-B603-4833-863A-F283E4E4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Directions for Future Development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84E199-81D7-4012-8836-359CEFFA2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8948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11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4B974-981C-4F50-86DF-1F976C1D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946" y="1174212"/>
            <a:ext cx="1561758" cy="862896"/>
          </a:xfrm>
        </p:spPr>
        <p:txBody>
          <a:bodyPr anchor="b">
            <a:normAutofit/>
          </a:bodyPr>
          <a:lstStyle/>
          <a:p>
            <a:r>
              <a:rPr lang="en-US" sz="5400" dirty="0"/>
              <a:t>Links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0955-949E-416A-A308-E51435D4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58" y="3019666"/>
            <a:ext cx="4879311" cy="3410712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rial" panose="020B0604020202020204" pitchFamily="34" charset="0"/>
              </a:rPr>
              <a:t>heroku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 Link :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Dream-Home Live !!</a:t>
            </a:r>
            <a:endParaRPr lang="en-US" sz="22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GitHub repo  :    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  <a:hlinkClick r:id="rId3"/>
              </a:rPr>
              <a:t>Dream-Home</a:t>
            </a:r>
            <a:endParaRPr lang="en-US" sz="2200" b="1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76534A-55FE-4CBE-BE3C-04F5963C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04" y="2524141"/>
            <a:ext cx="6306508" cy="27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,728 BEST Disclaimer IMAGES, STOCK PHOTOS &amp; VECTORS | Adobe Stock">
            <a:extLst>
              <a:ext uri="{FF2B5EF4-FFF2-40B4-BE49-F238E27FC236}">
                <a16:creationId xmlns:a16="http://schemas.microsoft.com/office/drawing/2014/main" id="{21737FBF-9661-4963-9987-F932D3FC1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95"/>
          <a:stretch/>
        </p:blipFill>
        <p:spPr bwMode="auto"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AF70E09-04A1-413C-874A-56C62443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651519"/>
            <a:ext cx="5808448" cy="24544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All the Pictures used in this presentation and project are downloaded from online.</a:t>
            </a:r>
          </a:p>
          <a:p>
            <a:pPr algn="l"/>
            <a:r>
              <a:rPr lang="en-US" dirty="0"/>
              <a:t>We do not claim any ownership of any digital picture. </a:t>
            </a:r>
          </a:p>
          <a:p>
            <a:pPr algn="l"/>
            <a:r>
              <a:rPr lang="en-US" dirty="0"/>
              <a:t>The sole intention is to use it for learning purpose only.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4D3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B65DF-BB98-47AB-B868-8AA06EA0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43" y="2442411"/>
            <a:ext cx="4996329" cy="2024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??</a:t>
            </a:r>
          </a:p>
        </p:txBody>
      </p:sp>
      <p:pic>
        <p:nvPicPr>
          <p:cNvPr id="8" name="Picture 7" descr="A house with a garage&#10;&#10;Description automatically generated with low confidence">
            <a:extLst>
              <a:ext uri="{FF2B5EF4-FFF2-40B4-BE49-F238E27FC236}">
                <a16:creationId xmlns:a16="http://schemas.microsoft.com/office/drawing/2014/main" id="{2844C637-9F1B-4FF1-ACA1-58E09D33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8"/>
          <a:stretch/>
        </p:blipFill>
        <p:spPr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</p:spPr>
      </p:pic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9786BD0D-F9F7-4818-9163-C1CF8CE23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r="11459"/>
          <a:stretch/>
        </p:blipFill>
        <p:spPr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13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486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Office Theme</vt:lpstr>
      <vt:lpstr>     Dream Home  </vt:lpstr>
      <vt:lpstr>Elevator pitch</vt:lpstr>
      <vt:lpstr>Concept</vt:lpstr>
      <vt:lpstr>Process</vt:lpstr>
      <vt:lpstr>Demo</vt:lpstr>
      <vt:lpstr>Directions for Future Development</vt:lpstr>
      <vt:lpstr>Links </vt:lpstr>
      <vt:lpstr>PowerPoint Presentation</vt:lpstr>
      <vt:lpstr>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    Trip Planner</dc:title>
  <dc:creator>Miraj Patel</dc:creator>
  <cp:lastModifiedBy>Miraj Patel</cp:lastModifiedBy>
  <cp:revision>27</cp:revision>
  <dcterms:created xsi:type="dcterms:W3CDTF">2021-08-03T02:52:49Z</dcterms:created>
  <dcterms:modified xsi:type="dcterms:W3CDTF">2021-09-28T20:31:42Z</dcterms:modified>
</cp:coreProperties>
</file>