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49A0-C84B-496F-9EB3-17FD58E8DD7C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B637-02C1-4DF3-B9C2-894A803BA3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472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49A0-C84B-496F-9EB3-17FD58E8DD7C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B637-02C1-4DF3-B9C2-894A803BA3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51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49A0-C84B-496F-9EB3-17FD58E8DD7C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B637-02C1-4DF3-B9C2-894A803BA36A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67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49A0-C84B-496F-9EB3-17FD58E8DD7C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B637-02C1-4DF3-B9C2-894A803BA3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208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49A0-C84B-496F-9EB3-17FD58E8DD7C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B637-02C1-4DF3-B9C2-894A803BA36A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7004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49A0-C84B-496F-9EB3-17FD58E8DD7C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B637-02C1-4DF3-B9C2-894A803BA3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248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49A0-C84B-496F-9EB3-17FD58E8DD7C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B637-02C1-4DF3-B9C2-894A803BA3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861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49A0-C84B-496F-9EB3-17FD58E8DD7C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B637-02C1-4DF3-B9C2-894A803BA3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80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49A0-C84B-496F-9EB3-17FD58E8DD7C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B637-02C1-4DF3-B9C2-894A803BA3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6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49A0-C84B-496F-9EB3-17FD58E8DD7C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B637-02C1-4DF3-B9C2-894A803BA3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51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49A0-C84B-496F-9EB3-17FD58E8DD7C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B637-02C1-4DF3-B9C2-894A803BA3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76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49A0-C84B-496F-9EB3-17FD58E8DD7C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B637-02C1-4DF3-B9C2-894A803BA3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08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49A0-C84B-496F-9EB3-17FD58E8DD7C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B637-02C1-4DF3-B9C2-894A803BA3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54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49A0-C84B-496F-9EB3-17FD58E8DD7C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B637-02C1-4DF3-B9C2-894A803BA3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72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49A0-C84B-496F-9EB3-17FD58E8DD7C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B637-02C1-4DF3-B9C2-894A803BA3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81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49A0-C84B-496F-9EB3-17FD58E8DD7C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B637-02C1-4DF3-B9C2-894A803BA3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32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949A0-C84B-496F-9EB3-17FD58E8DD7C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10B637-02C1-4DF3-B9C2-894A803BA3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80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55F29A99-8E06-4838-A3E9-A319321AF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Ricardo Soares de Souza</a:t>
            </a:r>
          </a:p>
          <a:p>
            <a:r>
              <a:rPr lang="pt-BR" dirty="0">
                <a:solidFill>
                  <a:schemeClr val="tx1"/>
                </a:solidFill>
              </a:rPr>
              <a:t>1º ADS C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1BACD6-6346-4108-AD30-30999B49A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r>
              <a:rPr lang="pt-BR"/>
              <a:t>Projeto 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1716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7" name="Group 1145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47" name="Straight Connector 1146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8" name="Straight Connector 1147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9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0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1" name="Isosceles Triangle 1150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2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3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4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5" name="Isosceles Triangle 1154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6" name="Isosceles Triangle 1155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5FA7F5-88D4-4C53-8566-8B42C1F838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b="909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9" name="Isosceles Triangle 1157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80" name="Parallelogram 1159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1" name="Straight Connector 1161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2" name="Straight Connector 1163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3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84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85" name="Isosceles Triangle 1169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5373EBD-5FF4-43F6-8560-E8CF8FE9392A}"/>
              </a:ext>
            </a:extLst>
          </p:cNvPr>
          <p:cNvSpPr txBox="1"/>
          <p:nvPr/>
        </p:nvSpPr>
        <p:spPr>
          <a:xfrm>
            <a:off x="4704200" y="1678665"/>
            <a:ext cx="4569803" cy="2369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Este Slide contêm cenas de violência explicita e gore.</a:t>
            </a:r>
            <a:endParaRPr lang="en-US" sz="38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86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87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76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78" name="Isosceles Triangle 1177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690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Espaço Reservado para Conteúdo 7" descr="Uma imagem contendo gato, olhando, homem, cachorro&#10;&#10;Descrição gerada automaticamente">
            <a:extLst>
              <a:ext uri="{FF2B5EF4-FFF2-40B4-BE49-F238E27FC236}">
                <a16:creationId xmlns:a16="http://schemas.microsoft.com/office/drawing/2014/main" id="{84D93D16-E23F-48B9-8532-C37A9A5BA9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EA9ABBC-9DCC-412A-9315-5854871D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/>
              <a:t>Jogos de Terror/</a:t>
            </a:r>
            <a:r>
              <a:rPr lang="pt-BR" err="1"/>
              <a:t>Survival</a:t>
            </a:r>
            <a:r>
              <a:rPr lang="pt-BR"/>
              <a:t> Horror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623F513-3806-272B-D533-CBA1C0C63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Deve</a:t>
            </a:r>
            <a:r>
              <a:rPr lang="en-US" dirty="0">
                <a:solidFill>
                  <a:srgbClr val="FFFFFF"/>
                </a:solidFill>
              </a:rPr>
              <a:t> se </a:t>
            </a:r>
            <a:r>
              <a:rPr lang="en-US" dirty="0" err="1">
                <a:solidFill>
                  <a:srgbClr val="FFFFFF"/>
                </a:solidFill>
              </a:rPr>
              <a:t>manter</a:t>
            </a:r>
            <a:r>
              <a:rPr lang="en-US" dirty="0">
                <a:solidFill>
                  <a:srgbClr val="FFFFFF"/>
                </a:solidFill>
              </a:rPr>
              <a:t> vivo para </a:t>
            </a:r>
            <a:r>
              <a:rPr lang="en-US" dirty="0" err="1">
                <a:solidFill>
                  <a:srgbClr val="FFFFFF"/>
                </a:solidFill>
              </a:rPr>
              <a:t>vencer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r>
              <a:rPr lang="en-US" dirty="0" err="1">
                <a:solidFill>
                  <a:srgbClr val="FFFFFF"/>
                </a:solidFill>
              </a:rPr>
              <a:t>Comecei</a:t>
            </a:r>
            <a:r>
              <a:rPr lang="en-US" dirty="0">
                <a:solidFill>
                  <a:srgbClr val="FFFFFF"/>
                </a:solidFill>
              </a:rPr>
              <a:t> a </a:t>
            </a:r>
            <a:r>
              <a:rPr lang="en-US" dirty="0" err="1">
                <a:solidFill>
                  <a:srgbClr val="FFFFFF"/>
                </a:solidFill>
              </a:rPr>
              <a:t>gostar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pt-BR" dirty="0">
                <a:solidFill>
                  <a:srgbClr val="FFFFFF"/>
                </a:solidFill>
              </a:rPr>
              <a:t>jogos desde pequeno.</a:t>
            </a:r>
          </a:p>
          <a:p>
            <a:r>
              <a:rPr lang="pt-BR" dirty="0">
                <a:solidFill>
                  <a:srgbClr val="FFFFFF"/>
                </a:solidFill>
              </a:rPr>
              <a:t>Fã de filmes de terror.</a:t>
            </a:r>
          </a:p>
          <a:p>
            <a:r>
              <a:rPr lang="pt-BR" dirty="0">
                <a:solidFill>
                  <a:srgbClr val="FFFFFF"/>
                </a:solidFill>
              </a:rPr>
              <a:t>Primeiro jogo de Terror aos 8 anos.</a:t>
            </a:r>
          </a:p>
        </p:txBody>
      </p:sp>
    </p:spTree>
    <p:extLst>
      <p:ext uri="{BB962C8B-B14F-4D97-AF65-F5344CB8AC3E}">
        <p14:creationId xmlns:p14="http://schemas.microsoft.com/office/powerpoint/2010/main" val="3059573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DC1B5-F0B8-44C7-BA52-049FC075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t-BR" dirty="0"/>
              <a:t>E por que este tema?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F1818FF-A4BA-B0EA-1CDD-A173787B1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US" dirty="0" err="1"/>
              <a:t>Despertou</a:t>
            </a:r>
            <a:r>
              <a:rPr lang="en-US" dirty="0"/>
              <a:t> o interesse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ler</a:t>
            </a:r>
            <a:r>
              <a:rPr lang="en-US" dirty="0"/>
              <a:t>, </a:t>
            </a:r>
            <a:r>
              <a:rPr lang="en-US" dirty="0" err="1"/>
              <a:t>escrever</a:t>
            </a:r>
            <a:r>
              <a:rPr lang="en-US" dirty="0"/>
              <a:t>, </a:t>
            </a:r>
            <a:r>
              <a:rPr lang="en-US" dirty="0" err="1"/>
              <a:t>pesquisar</a:t>
            </a:r>
            <a:r>
              <a:rPr lang="en-US" dirty="0"/>
              <a:t> e </a:t>
            </a:r>
            <a:r>
              <a:rPr lang="en-US" dirty="0" err="1"/>
              <a:t>aprender</a:t>
            </a:r>
            <a:r>
              <a:rPr lang="en-US" dirty="0"/>
              <a:t> um novo </a:t>
            </a:r>
            <a:r>
              <a:rPr lang="en-US" dirty="0" err="1"/>
              <a:t>idioma</a:t>
            </a:r>
            <a:r>
              <a:rPr lang="en-US" dirty="0"/>
              <a:t>.</a:t>
            </a:r>
          </a:p>
          <a:p>
            <a:r>
              <a:rPr lang="en-US" dirty="0" err="1"/>
              <a:t>Raciocínio</a:t>
            </a:r>
            <a:r>
              <a:rPr lang="en-US" dirty="0"/>
              <a:t> </a:t>
            </a:r>
            <a:r>
              <a:rPr lang="en-US" dirty="0" err="1"/>
              <a:t>lógico</a:t>
            </a:r>
            <a:endParaRPr lang="en-US" dirty="0"/>
          </a:p>
          <a:p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novas</a:t>
            </a:r>
            <a:r>
              <a:rPr lang="en-US" dirty="0"/>
              <a:t> </a:t>
            </a:r>
            <a:r>
              <a:rPr lang="en-US" dirty="0" err="1"/>
              <a:t>amizades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78C9C76-070A-4D8F-8776-1C8EDCD08E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8497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35" name="Isosceles Triangle 16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3442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87ADDF3-96F2-4CFC-A961-14113FC24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B2195AFC-C4B1-4F21-9849-0E1B66F2B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21AB1A5-6C23-425A-ACBF-0D08C378E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23">
              <a:extLst>
                <a:ext uri="{FF2B5EF4-FFF2-40B4-BE49-F238E27FC236}">
                  <a16:creationId xmlns:a16="http://schemas.microsoft.com/office/drawing/2014/main" id="{3259683F-7E6E-4F2B-B111-63DBFBD4F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Rectangle 25">
              <a:extLst>
                <a:ext uri="{FF2B5EF4-FFF2-40B4-BE49-F238E27FC236}">
                  <a16:creationId xmlns:a16="http://schemas.microsoft.com/office/drawing/2014/main" id="{54145D7C-848F-41FC-AF6F-961397D30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49AA40C3-8FF8-4143-9FD4-40F05CB5C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F1EF6D83-6402-4744-921F-6A5D16D93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7" name="Rectangle 28">
              <a:extLst>
                <a:ext uri="{FF2B5EF4-FFF2-40B4-BE49-F238E27FC236}">
                  <a16:creationId xmlns:a16="http://schemas.microsoft.com/office/drawing/2014/main" id="{E2BF1FF8-D859-496E-960A-4B09EDCC23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Rectangle 29">
              <a:extLst>
                <a:ext uri="{FF2B5EF4-FFF2-40B4-BE49-F238E27FC236}">
                  <a16:creationId xmlns:a16="http://schemas.microsoft.com/office/drawing/2014/main" id="{4037913A-DA6D-4F85-9684-18087E270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88B65EBE-E36D-4765-90B8-BB2A83148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48D8D2E7-9C8B-4675-A753-93F92FE53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614D138-29AE-43C2-8FC3-E42DC4F25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691" y="396785"/>
            <a:ext cx="4005954" cy="554457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4E76E2E-036E-4045-B9FA-968D9C5AE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823" y="396785"/>
            <a:ext cx="4005954" cy="313465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E3C5079-3676-43D9-820E-7BA43A344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431" y="4078003"/>
            <a:ext cx="5308143" cy="185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01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32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ntendo Texto&#10;&#10;Descrição gerada automaticamente">
            <a:extLst>
              <a:ext uri="{FF2B5EF4-FFF2-40B4-BE49-F238E27FC236}">
                <a16:creationId xmlns:a16="http://schemas.microsoft.com/office/drawing/2014/main" id="{0841CE7C-D1D5-4E53-9CA5-4AB50C8882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42464D1-C4FE-4186-9503-E39DB0B6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dirty="0"/>
              <a:t>Valores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AA8863-4EEF-481D-A887-F83B9CD2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Não desistir</a:t>
            </a:r>
          </a:p>
          <a:p>
            <a:r>
              <a:rPr lang="pt-BR" dirty="0">
                <a:solidFill>
                  <a:srgbClr val="FFFFFF"/>
                </a:solidFill>
              </a:rPr>
              <a:t>Ter opinião própria</a:t>
            </a:r>
          </a:p>
          <a:p>
            <a:endParaRPr lang="pt-BR" dirty="0">
              <a:solidFill>
                <a:srgbClr val="FFFFFF"/>
              </a:solidFill>
            </a:endParaRPr>
          </a:p>
          <a:p>
            <a:r>
              <a:rPr lang="pt-BR" dirty="0"/>
              <a:t>Determinado </a:t>
            </a:r>
          </a:p>
          <a:p>
            <a:r>
              <a:rPr lang="pt-BR" dirty="0"/>
              <a:t>Cuidado com seus entes queridos</a:t>
            </a:r>
          </a:p>
          <a:p>
            <a:r>
              <a:rPr lang="pt-BR" dirty="0"/>
              <a:t>Desejo de fazer a coisa certa</a:t>
            </a:r>
          </a:p>
          <a:p>
            <a:r>
              <a:rPr lang="pt-BR" dirty="0">
                <a:solidFill>
                  <a:srgbClr val="FFFFFF"/>
                </a:solidFill>
              </a:rPr>
              <a:t>Liderança</a:t>
            </a:r>
          </a:p>
          <a:p>
            <a:endParaRPr lang="pt-B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569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60FFAC3-6997-4969-BE9E-D325490D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628" y="4820688"/>
            <a:ext cx="4570256" cy="7448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2000" dirty="0"/>
              <a:t>Aquele que foi objeto de maldição; amaldiçoado, condenado.</a:t>
            </a:r>
            <a:endParaRPr lang="en-US" sz="32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5963300-1996-4A45-8948-10B84671A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54" y="2934299"/>
            <a:ext cx="7625162" cy="13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770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C528B-8ECA-42E3-850A-4FA1B835E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t-BR" dirty="0"/>
              <a:t>Desafios e Superações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73657C-278F-11C6-BBB5-16472E2C3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US" dirty="0" err="1"/>
              <a:t>Aprender</a:t>
            </a:r>
            <a:r>
              <a:rPr lang="en-US" dirty="0"/>
              <a:t> Node JS.</a:t>
            </a:r>
          </a:p>
          <a:p>
            <a:r>
              <a:rPr lang="en-US" dirty="0" err="1"/>
              <a:t>Mexer</a:t>
            </a:r>
            <a:r>
              <a:rPr lang="en-US" dirty="0"/>
              <a:t> com Chart JS.</a:t>
            </a:r>
          </a:p>
          <a:p>
            <a:r>
              <a:rPr lang="en-US" dirty="0"/>
              <a:t>Conciliar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projetos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mesmo</a:t>
            </a:r>
            <a:r>
              <a:rPr lang="en-US" dirty="0"/>
              <a:t> tempo.</a:t>
            </a:r>
          </a:p>
        </p:txBody>
      </p:sp>
      <p:pic>
        <p:nvPicPr>
          <p:cNvPr id="5" name="Espaço Reservado para Conteúdo 4" descr="Uma imagem contendo edifício, escuro, piso, quarto&#10;&#10;Descrição gerada automaticamente">
            <a:extLst>
              <a:ext uri="{FF2B5EF4-FFF2-40B4-BE49-F238E27FC236}">
                <a16:creationId xmlns:a16="http://schemas.microsoft.com/office/drawing/2014/main" id="{B492B206-B76C-4D73-B4B2-F42EBF5C67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6" r="29394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9" name="Isosceles Triangle 16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2920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Mulher com girafa&#10;&#10;Descrição gerada automaticamente">
            <a:extLst>
              <a:ext uri="{FF2B5EF4-FFF2-40B4-BE49-F238E27FC236}">
                <a16:creationId xmlns:a16="http://schemas.microsoft.com/office/drawing/2014/main" id="{87AF2C59-FBF9-429D-9752-4B94B162F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F3C504D8-1E5A-4276-9690-F5C938C8FB18}"/>
              </a:ext>
            </a:extLst>
          </p:cNvPr>
          <p:cNvSpPr txBox="1"/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Game over</a:t>
            </a:r>
          </a:p>
        </p:txBody>
      </p:sp>
    </p:spTree>
    <p:extLst>
      <p:ext uri="{BB962C8B-B14F-4D97-AF65-F5344CB8AC3E}">
        <p14:creationId xmlns:p14="http://schemas.microsoft.com/office/powerpoint/2010/main" val="359476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ado">
  <a:themeElements>
    <a:clrScheme name="Personalizada 2">
      <a:dk1>
        <a:srgbClr val="000000"/>
      </a:dk1>
      <a:lt1>
        <a:srgbClr val="FFFFFF"/>
      </a:lt1>
      <a:dk2>
        <a:srgbClr val="2C3C43"/>
      </a:dk2>
      <a:lt2>
        <a:srgbClr val="D3D3D3"/>
      </a:lt2>
      <a:accent1>
        <a:srgbClr val="FF0000"/>
      </a:accent1>
      <a:accent2>
        <a:srgbClr val="FF0000"/>
      </a:accent2>
      <a:accent3>
        <a:srgbClr val="FF0000"/>
      </a:accent3>
      <a:accent4>
        <a:srgbClr val="FF0000"/>
      </a:accent4>
      <a:accent5>
        <a:srgbClr val="FF0000"/>
      </a:accent5>
      <a:accent6>
        <a:srgbClr val="FF0000"/>
      </a:accent6>
      <a:hlink>
        <a:srgbClr val="FFFFFF"/>
      </a:hlink>
      <a:folHlink>
        <a:srgbClr val="FFFFFF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132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Facetado</vt:lpstr>
      <vt:lpstr>Projeto M</vt:lpstr>
      <vt:lpstr>Apresentação do PowerPoint</vt:lpstr>
      <vt:lpstr>Jogos de Terror/Survival Horror</vt:lpstr>
      <vt:lpstr>E por que este tema?</vt:lpstr>
      <vt:lpstr>Apresentação do PowerPoint</vt:lpstr>
      <vt:lpstr>Valores</vt:lpstr>
      <vt:lpstr>Aquele que foi objeto de maldição; amaldiçoado, condenado.</vt:lpstr>
      <vt:lpstr>Desafios e Superações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M</dc:title>
  <dc:creator>RICARDO SOARES DE SOUZA .</dc:creator>
  <cp:lastModifiedBy>RICARDO SOARES DE SOUZA .</cp:lastModifiedBy>
  <cp:revision>4</cp:revision>
  <dcterms:created xsi:type="dcterms:W3CDTF">2022-06-08T04:38:25Z</dcterms:created>
  <dcterms:modified xsi:type="dcterms:W3CDTF">2022-06-08T04:53:05Z</dcterms:modified>
</cp:coreProperties>
</file>