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5" autoAdjust="0"/>
  </p:normalViewPr>
  <p:slideViewPr>
    <p:cSldViewPr snapToGrid="0">
      <p:cViewPr varScale="1">
        <p:scale>
          <a:sx n="53" d="100"/>
          <a:sy n="53" d="100"/>
        </p:scale>
        <p:origin x="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2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4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0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8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0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3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6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AF6C-F0AB-4AB4-B37D-ED521383F096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9C58-DF3F-427F-8FD3-CF7BE26C9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1968" y="126746"/>
            <a:ext cx="1423049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音乐论坛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674566" y="126746"/>
            <a:ext cx="1207008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83402" y="126746"/>
            <a:ext cx="691164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95784" y="128671"/>
            <a:ext cx="691164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07715" y="126746"/>
            <a:ext cx="691164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古典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19646" y="126746"/>
            <a:ext cx="691164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流行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31577" y="126746"/>
            <a:ext cx="691164" cy="441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考研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5466" y="595630"/>
            <a:ext cx="4318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1560" y="724260"/>
            <a:ext cx="6623006" cy="53656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51560" y="724260"/>
            <a:ext cx="6623006" cy="120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51560" y="1932432"/>
            <a:ext cx="6623006" cy="120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51560" y="3140604"/>
            <a:ext cx="6623006" cy="120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51560" y="72426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2023</a:t>
            </a:r>
            <a:r>
              <a:rPr lang="zh-CN" altLang="en-US" b="1" dirty="0" smtClean="0"/>
              <a:t>年即将开始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051560" y="11000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回答：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44695" y="1592075"/>
            <a:ext cx="721552" cy="28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72074" y="16060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喜欢</a:t>
            </a:r>
          </a:p>
        </p:txBody>
      </p:sp>
      <p:sp>
        <p:nvSpPr>
          <p:cNvPr id="21" name="矩形 20"/>
          <p:cNvSpPr/>
          <p:nvPr/>
        </p:nvSpPr>
        <p:spPr>
          <a:xfrm>
            <a:off x="1937367" y="1592075"/>
            <a:ext cx="289367" cy="28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412582" y="1592075"/>
            <a:ext cx="675599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557266" y="161868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</a:rPr>
              <a:t>条评论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6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86968" y="749808"/>
            <a:ext cx="1832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/>
              <a:t>嘉定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线上线下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初级</a:t>
            </a:r>
            <a:r>
              <a:rPr lang="en-US" altLang="zh-CN" dirty="0" smtClean="0"/>
              <a:t>1-3</a:t>
            </a:r>
            <a:r>
              <a:rPr lang="zh-CN" altLang="en-US" dirty="0" smtClean="0"/>
              <a:t>级：</a:t>
            </a:r>
            <a:r>
              <a:rPr lang="en-US" altLang="zh-CN" dirty="0" smtClean="0"/>
              <a:t>180</a:t>
            </a:r>
          </a:p>
          <a:p>
            <a:pPr algn="just"/>
            <a:r>
              <a:rPr lang="en-US" altLang="zh-CN" dirty="0" smtClean="0"/>
              <a:t>10</a:t>
            </a:r>
            <a:r>
              <a:rPr lang="zh-CN" altLang="en-US" dirty="0" smtClean="0"/>
              <a:t>级：</a:t>
            </a:r>
            <a:r>
              <a:rPr lang="en-US" altLang="zh-CN" dirty="0" smtClean="0"/>
              <a:t>230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719521" y="749808"/>
            <a:ext cx="1832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知音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线上线下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初级</a:t>
            </a:r>
            <a:r>
              <a:rPr lang="en-US" altLang="zh-CN" dirty="0" smtClean="0"/>
              <a:t>1-3</a:t>
            </a:r>
            <a:r>
              <a:rPr lang="zh-CN" altLang="en-US" dirty="0" smtClean="0"/>
              <a:t>级：</a:t>
            </a:r>
            <a:r>
              <a:rPr lang="en-US" altLang="zh-CN" dirty="0" smtClean="0"/>
              <a:t>270</a:t>
            </a:r>
          </a:p>
          <a:p>
            <a:pPr algn="just"/>
            <a:r>
              <a:rPr lang="en-US" altLang="zh-CN" dirty="0" smtClean="0"/>
              <a:t>10</a:t>
            </a:r>
            <a:r>
              <a:rPr lang="zh-CN" altLang="en-US" dirty="0" smtClean="0"/>
              <a:t>级：</a:t>
            </a:r>
            <a:r>
              <a:rPr lang="en-US" altLang="zh-CN" dirty="0" smtClean="0"/>
              <a:t>370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86968" y="28828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线上陪练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240280" y="2505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教师资格证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240280" y="29064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研究生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240279" y="33085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研究生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626895" y="22092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>
            <a:off x="3922776" y="2578608"/>
            <a:ext cx="2468880" cy="192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633307" y="277063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1-3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934981" y="250545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200-230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3364992" y="3067491"/>
            <a:ext cx="302666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34981" y="297515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220-240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117800" y="4701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线下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120812" y="41795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场地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120812" y="47014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第一批学生</a:t>
            </a:r>
            <a:endParaRPr lang="zh-CN" altLang="en-US" dirty="0"/>
          </a:p>
        </p:txBody>
      </p:sp>
      <p:sp>
        <p:nvSpPr>
          <p:cNvPr id="38" name="右箭头 37"/>
          <p:cNvSpPr/>
          <p:nvPr/>
        </p:nvSpPr>
        <p:spPr>
          <a:xfrm>
            <a:off x="3767328" y="4782312"/>
            <a:ext cx="262432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692206" y="44813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1-2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66344" y="436424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50%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092058" y="417958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50%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120812" y="5404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招生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989466" y="5119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熟人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5135" y="1972396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 smtClean="0"/>
              <a:t>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人的部分招老师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951203" y="557105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100======1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r>
              <a:rPr lang="en-US" altLang="zh-CN" dirty="0" smtClean="0"/>
              <a:t>50===0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45277" y="187412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4-6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989466" y="5489057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论坛（知乎、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站、</a:t>
            </a:r>
            <a:r>
              <a:rPr lang="en-US" altLang="zh-CN" dirty="0" err="1" smtClean="0"/>
              <a:t>dy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06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103</Words>
  <Application>Microsoft Office PowerPoint</Application>
  <PresentationFormat>全屏显示(4:3)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weitao</dc:creator>
  <cp:lastModifiedBy>weitao</cp:lastModifiedBy>
  <cp:revision>16</cp:revision>
  <dcterms:created xsi:type="dcterms:W3CDTF">2023-01-04T14:56:13Z</dcterms:created>
  <dcterms:modified xsi:type="dcterms:W3CDTF">2023-01-07T14:23:42Z</dcterms:modified>
</cp:coreProperties>
</file>