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4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8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AF6C-F0AB-4AB4-B37D-ED521383F09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49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6707" y="126746"/>
            <a:ext cx="111912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音乐论坛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57066" y="126746"/>
            <a:ext cx="1207008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6760" y="126746"/>
            <a:ext cx="419947" cy="44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45135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6598" y="128671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08529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古典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20460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流行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32391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86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</dc:creator>
  <cp:lastModifiedBy>weitao</cp:lastModifiedBy>
  <cp:revision>5</cp:revision>
  <dcterms:created xsi:type="dcterms:W3CDTF">2023-01-04T14:56:13Z</dcterms:created>
  <dcterms:modified xsi:type="dcterms:W3CDTF">2023-01-05T15:04:51Z</dcterms:modified>
</cp:coreProperties>
</file>