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4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8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AF6C-F0AB-4AB4-B37D-ED521383F096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86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</dc:creator>
  <cp:lastModifiedBy>weitao</cp:lastModifiedBy>
  <cp:revision>1</cp:revision>
  <dcterms:created xsi:type="dcterms:W3CDTF">2023-01-04T14:56:13Z</dcterms:created>
  <dcterms:modified xsi:type="dcterms:W3CDTF">2023-01-04T14:56:30Z</dcterms:modified>
</cp:coreProperties>
</file>