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4A14-69D6-F16E-8E29-750CCA7A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50A7-C287-ACBD-1D98-AD1FB73EF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B971-95FE-F906-1E35-7CAE9AD9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ABA6-91E9-442F-EBED-17D8A1C0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7A82-4575-2BF4-5689-1EAC69CF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2D18-1B77-AAFE-FEAF-4E9DEBA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D5A24-FB6E-BAEF-0D23-6EA62E0B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CA5-CC6C-4018-1C06-50799B0B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A3F5-5895-2734-4C57-34D2DD3B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9330-9F32-3BCA-2808-893D0F96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2638B-5007-529D-E49C-282A240B5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B8D0-0CF8-214C-8B32-95BF3B6F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3C1F-C6F6-75F2-11C2-84C8EF3A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1B1E-BD8B-FDBF-ABB0-826541E8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5A1B-EDFD-6AF6-8DAE-C6AD507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132C-BD36-B7C4-A3B2-3D94EE09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BC42-4064-AC3A-FA33-CA7FE475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6CE2-89CB-2144-2DDD-B2A8B1DD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2A3A8-BDA4-658D-B989-D0CD36CE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223F-6A9F-D848-2DEE-4FCF1603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4E8B-0E88-8A24-8BDF-F2E701CC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41E0-2D69-B7FA-7508-B6E7E3DB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1B04-21D4-C7B4-2D1E-7E3B6474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AA0E-4539-D5F2-AE52-61017DEF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1F34-6604-123E-EA0E-07DBF0D1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4BA1-C205-4A93-5FB5-6A2A3066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6102-8AA8-015B-C1D8-B1990E471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A924-191E-35FC-5A96-3FEB7BBD7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F503-48D0-529B-3654-914B51B4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70D1A-AA28-F173-AAEC-B2059880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8468-2920-4B8E-122E-7EAAB77E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A157-05E7-D875-D16F-68E9BB6F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09B6-A92D-ABCE-00AA-7E9EFFD0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DA9B-0584-9F29-8A9F-D927F7B5B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1BBD5-51A7-6277-85F8-8883E415E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E72FE-F67D-9824-1FF1-D1B81D1F0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7004A-2486-B2A5-D38C-1C65526B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70E99-DB7E-FFCE-43A2-D8BDAACB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3CF36-C2FD-AF31-8641-E793EE96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D083-F1AC-DF8E-9FD1-3127051D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10F22-0FB4-C65A-B595-C6E2E37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89D5C-F7D9-490F-7D6D-08BA6D24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97F9-1C44-3607-5522-159E76D3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4D4B4-23B7-533D-A15A-EAFD521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53BE6-A6A8-5E5B-00C0-190DC2E1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8E58-3B62-65A8-0160-9AEB797E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9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69EF-D387-BB03-19B3-94A65CD4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4B7F-5A10-1FDB-83D5-47A4F4D8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B8633-B623-B7D2-6352-7AF50376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25C7D-BB8E-B90D-8C87-45D40DCD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F035C-0BA4-FD11-CA44-2CF560F0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FC1E-CEAF-04F5-8AE9-BCE6C0A2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01E1-4B42-3599-3F1A-3FA68989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DA43B-0B90-B52F-4910-0C2722D90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FA32-6444-469D-AA77-2C222C42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CE3F4-AC20-8142-6528-8216893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C9079-67EF-CABE-3270-3A332301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E358A-313B-EF79-9634-1702B599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1F245-1861-283F-A5D2-82CC535F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D62FD-B44B-AE75-BBAC-D86965F72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096B-33E3-84C4-F2FE-C564C745C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D0D2-47BB-472D-8B1B-B2663574FC2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B217-5EE7-C476-4B6B-66383128F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86B2-597D-B410-C7CB-565DC8B20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0D9F-CBCF-408D-879F-D9D6E41E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8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6C9-1E8D-C025-430E-036DB451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69036" cy="698273"/>
          </a:xfrm>
        </p:spPr>
        <p:txBody>
          <a:bodyPr>
            <a:normAutofit fontScale="90000"/>
          </a:bodyPr>
          <a:lstStyle/>
          <a:p>
            <a:r>
              <a:rPr lang="en-IN" dirty="0"/>
              <a:t>Slide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48FB-A221-3949-BC68-BFD4B829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336" y="1910443"/>
            <a:ext cx="10104664" cy="3347357"/>
          </a:xfrm>
        </p:spPr>
        <p:txBody>
          <a:bodyPr/>
          <a:lstStyle/>
          <a:p>
            <a:r>
              <a:rPr lang="en-IN" dirty="0"/>
              <a:t>Welcome to PPT Navigator!</a:t>
            </a:r>
          </a:p>
        </p:txBody>
      </p:sp>
    </p:spTree>
    <p:extLst>
      <p:ext uri="{BB962C8B-B14F-4D97-AF65-F5344CB8AC3E}">
        <p14:creationId xmlns:p14="http://schemas.microsoft.com/office/powerpoint/2010/main" val="42613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7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3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8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15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866B-D58B-5DFC-A3D9-BFAA78B2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98E4-A841-91FD-F94F-9FC487167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This application helps user to navigate ppt without using hand!!!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660C13-136D-0C58-9BB1-34343144E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4133"/>
            <a:ext cx="5181600" cy="4034322"/>
          </a:xfrm>
        </p:spPr>
      </p:pic>
    </p:spTree>
    <p:extLst>
      <p:ext uri="{BB962C8B-B14F-4D97-AF65-F5344CB8AC3E}">
        <p14:creationId xmlns:p14="http://schemas.microsoft.com/office/powerpoint/2010/main" val="9440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0086-C4B6-04C1-13CC-86977A8C5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Slide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A478D-0F28-F594-E6D4-5CB667AB5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Let’s test.</a:t>
            </a:r>
          </a:p>
        </p:txBody>
      </p:sp>
    </p:spTree>
    <p:extLst>
      <p:ext uri="{BB962C8B-B14F-4D97-AF65-F5344CB8AC3E}">
        <p14:creationId xmlns:p14="http://schemas.microsoft.com/office/powerpoint/2010/main" val="29721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CB64-052B-CF1F-9BDD-E6E47C11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5027-7704-8B1D-E842-7A3D2795F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User can move to any slide using speech command!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64DEC3-F921-9023-394D-C386D2AFE1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2044"/>
            <a:ext cx="5181600" cy="3238500"/>
          </a:xfrm>
        </p:spPr>
      </p:pic>
    </p:spTree>
    <p:extLst>
      <p:ext uri="{BB962C8B-B14F-4D97-AF65-F5344CB8AC3E}">
        <p14:creationId xmlns:p14="http://schemas.microsoft.com/office/powerpoint/2010/main" val="257748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Let’s have a look.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394B50-DB16-8DAC-57EF-3DA2C7580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1903"/>
            <a:ext cx="5181600" cy="3658782"/>
          </a:xfrm>
        </p:spPr>
      </p:pic>
    </p:spTree>
    <p:extLst>
      <p:ext uri="{BB962C8B-B14F-4D97-AF65-F5344CB8AC3E}">
        <p14:creationId xmlns:p14="http://schemas.microsoft.com/office/powerpoint/2010/main" val="172787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DFA3E5-4766-CD3A-C2C9-E1D643A6AF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9791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8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64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Madhurima Sen</dc:creator>
  <cp:lastModifiedBy>MADHURIMA SEN</cp:lastModifiedBy>
  <cp:revision>20</cp:revision>
  <dcterms:created xsi:type="dcterms:W3CDTF">2022-11-11T13:04:25Z</dcterms:created>
  <dcterms:modified xsi:type="dcterms:W3CDTF">2023-02-06T11:39:27Z</dcterms:modified>
</cp:coreProperties>
</file>