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ca62eb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ca62eb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bd2321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bd2321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ca62eb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ca62eb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ca62eb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ca62eb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bd2321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bd2321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ca62eb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ca62eb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really making an </a:t>
            </a:r>
            <a:r>
              <a:rPr lang="en"/>
              <a:t>optimal</a:t>
            </a:r>
            <a:r>
              <a:rPr lang="en"/>
              <a:t> decision?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bd2321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bd2321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bd2321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bd2321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ca62e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ca62e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are trying to pay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ca62eb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ca62eb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ca62eb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ca62eb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5ca62eb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5ca62eb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ca62eb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ca62eb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why not </a:t>
            </a:r>
            <a:r>
              <a:rPr lang="en"/>
              <a:t>logarithmic</a:t>
            </a:r>
            <a:r>
              <a:rPr lang="en"/>
              <a:t> </a:t>
            </a:r>
            <a:r>
              <a:rPr lang="en"/>
              <a:t>normalization</a:t>
            </a:r>
            <a:r>
              <a:rPr lang="en"/>
              <a:t>? Why not other normalization methods? Well I would use those if I was trying to get the best possible estimate with </a:t>
            </a:r>
            <a:r>
              <a:rPr lang="en"/>
              <a:t>more</a:t>
            </a:r>
            <a:r>
              <a:rPr lang="en"/>
              <a:t> data and more columns.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ca62eb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ca62eb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ca62ebe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ca62ebe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ca62eb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ca62eb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Decisions: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MCDM 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Sina Azartash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 Hopkins: Whiting School Of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sazarta1@jh.edu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COMET on Car Evaluation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1375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best choices among choices above or equal to 97.5th percentile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98.65% avg based on 97.5% set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# 143: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luggage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# 140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factors are maximized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luggage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# 134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factors are maximized except cost, but cost is more important than luggage which results in lower preference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20" y="1704728"/>
            <a:ext cx="5229809" cy="2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COMET on Auto MPG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1375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best choices among choices above or equal to 97.5th percentile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65.01% avg based on 97.5% set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# 13: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MPG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cylinders (max)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Horsepower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Accel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# 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Vehicle #13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much heavier, slightly less horsepower, but much more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Vehicles listed in Auto-mpg dataset had much lower preference values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250" y="1558175"/>
            <a:ext cx="5816401" cy="23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Performance on Top Best Percentile Choices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14811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X-axis = percentile; threshold for ‘x%’ best choices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Y-axis = ranking of the alternative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2827" t="2827"/>
          <a:stretch/>
        </p:blipFill>
        <p:spPr>
          <a:xfrm>
            <a:off x="1876450" y="1152477"/>
            <a:ext cx="6955850" cy="39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Dataset Produced Same Trend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25" y="1017725"/>
            <a:ext cx="7140925" cy="39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is not making a point about the performance of these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Rather this study examines which algorithms were best suited to these two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Graphing the differences in computational time between the algorithms and the datasets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30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Problems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017725"/>
            <a:ext cx="2766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Other attributes: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Gas tank size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Ratings of the car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Lifespan of the car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Opinion of friends/family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Environmentally</a:t>
            </a:r>
            <a:r>
              <a:rPr lang="en" sz="1500">
                <a:solidFill>
                  <a:schemeClr val="dk1"/>
                </a:solidFill>
              </a:rPr>
              <a:t> friendly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Financing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Vehicle History (if used)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Has warranty?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Spaciousness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Discount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Etc etc.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363600" y="149450"/>
            <a:ext cx="5468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More columns results in less accuracy and slower calculation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We are not so much picking the best decision as so much as we are reducing the uncertainty with that decision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Rank Reversal Paradox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Removing non optimal points from the list affects what is considered optimal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R"/>
            </a:pPr>
            <a:r>
              <a:rPr lang="en" sz="1500">
                <a:solidFill>
                  <a:schemeClr val="dk1"/>
                </a:solidFill>
              </a:rPr>
              <a:t>Picking the best choice amongst all the subsets might not be the best overall choice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372" y="1697900"/>
            <a:ext cx="4017575" cy="19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Decisions: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MCDM Methods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Sina Azartash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 Hopkins: Whiting School Of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sazarta1@jh.edu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/>
              <a:t>Which would be the best car for you?</a:t>
            </a:r>
            <a:endParaRPr sz="3244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3750" y="957550"/>
            <a:ext cx="85206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row that achieves the highest score is the best row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column contributes to the score of a row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0" y="1799425"/>
            <a:ext cx="8768101" cy="19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1250" y="4214000"/>
            <a:ext cx="82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aid to choose the best job, best dried noodles at the grocery store, best service provider….etc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70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Multi-Criteria Decision Making (MCDM) </a:t>
            </a:r>
            <a:r>
              <a:rPr lang="en"/>
              <a:t>- make the most optimal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Multi-Criteria Decision Analysis (MCDA) </a:t>
            </a:r>
            <a:r>
              <a:rPr lang="en"/>
              <a:t> - study how optimal are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Rows: </a:t>
            </a:r>
            <a:r>
              <a:rPr lang="en"/>
              <a:t>Alternatives, Decision, Choice,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Columns:</a:t>
            </a:r>
            <a:r>
              <a:rPr lang="en"/>
              <a:t> Attributes, Factors, Variables, Objective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Often, there is no single best decision, but a set of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Preference</a:t>
            </a:r>
            <a:r>
              <a:rPr lang="en"/>
              <a:t>: used to describe how close a solution is to the ideal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Ideal Solution: </a:t>
            </a:r>
            <a:r>
              <a:rPr lang="en"/>
              <a:t>a theoretical point in which all attributes are maximized.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Pareto Optimal Solution: </a:t>
            </a:r>
            <a:r>
              <a:rPr lang="en"/>
              <a:t>a solution in which there is no other solution that is better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49275" y="1152475"/>
            <a:ext cx="47550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Pareto Optimal Front → the best solutions that currently exists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shows only 2 objectives. </a:t>
            </a:r>
            <a:r>
              <a:rPr lang="en"/>
              <a:t>Example: Safety vs Cost.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more objectives, then it would be hyper-dimensional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600" y="976925"/>
            <a:ext cx="4472399" cy="3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826050" y="106625"/>
            <a:ext cx="21834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br>
              <a:rPr lang="en"/>
            </a:br>
            <a:r>
              <a:rPr lang="en"/>
              <a:t>Framework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28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UCI Machine Learning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Car = Car Evaluate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Economy 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Auto = Auto MPG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Race Car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75" y="390100"/>
            <a:ext cx="6185825" cy="436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35975"/>
            <a:ext cx="42603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 Less Relevant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car name to evaluate our alternatives?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number of passengers or car doors?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For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To Categorical to Numerical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used Ordinal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 in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 Nearest Neighbors Imputer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For Null Values Again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788100" y="1017725"/>
            <a:ext cx="42603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Delete Duplicate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only one of each alternative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Normalize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divided by the 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Weigh the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each column contribute to the alternative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Feed Into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Compare Algorithms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After Preprocessing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11613" r="0" t="18626"/>
          <a:stretch/>
        </p:blipFill>
        <p:spPr>
          <a:xfrm>
            <a:off x="310775" y="944350"/>
            <a:ext cx="3057282" cy="20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0" t="19178"/>
          <a:stretch/>
        </p:blipFill>
        <p:spPr>
          <a:xfrm>
            <a:off x="225075" y="3040625"/>
            <a:ext cx="3753949" cy="19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883" y="944350"/>
            <a:ext cx="34004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4037250" y="2315100"/>
            <a:ext cx="1069500" cy="10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174" y="3253650"/>
            <a:ext cx="4007516" cy="1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Weighing the Columns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316075" y="1152475"/>
            <a:ext cx="45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 MPG: Best Race Car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Miles Per Gallon - 33%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Cylinders - 75%   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Horse_power - 90%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Weight - 80%    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Acceleration - 100%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Year Made - 33%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Evaluation: Best Economy Car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Buying Cost - 75%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Maintenance - 85%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Luggage Size - 50%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Safety - 100%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74375" y="1259450"/>
            <a:ext cx="386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Subjective Weighing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decide the importance of each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Heavily influences the results of the MCDM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pyMCDM by </a:t>
            </a:r>
            <a:r>
              <a:rPr lang="en"/>
              <a:t>Massachusetts</a:t>
            </a:r>
            <a:r>
              <a:rPr lang="en"/>
              <a:t> Institute of Technology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!</a:t>
            </a:r>
            <a:r>
              <a:rPr lang="en"/>
              <a:t>p</a:t>
            </a:r>
            <a:r>
              <a:rPr lang="en"/>
              <a:t>ip install pymcdm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TOPSIS - basic most popular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VIKOR  - based on fuzzy logic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PROMETHEE-II - good for </a:t>
            </a:r>
            <a:r>
              <a:rPr lang="en"/>
              <a:t>uncertainty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SPOTIS - </a:t>
            </a:r>
            <a:r>
              <a:rPr lang="en"/>
              <a:t>resistant to rank reverse paradox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COMET - resistant to reverse order paradox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