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D6D5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94224" y="-92867"/>
            <a:ext cx="19050001" cy="932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541" y="430907"/>
            <a:ext cx="889001" cy="56011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ign in"/>
          <p:cNvSpPr/>
          <p:nvPr/>
        </p:nvSpPr>
        <p:spPr>
          <a:xfrm>
            <a:off x="10960100" y="560015"/>
            <a:ext cx="1662559" cy="4568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Sign in</a:t>
            </a:r>
          </a:p>
        </p:txBody>
      </p:sp>
      <p:sp>
        <p:nvSpPr>
          <p:cNvPr id="122" name="Rectangle"/>
          <p:cNvSpPr/>
          <p:nvPr/>
        </p:nvSpPr>
        <p:spPr>
          <a:xfrm>
            <a:off x="825003" y="8102026"/>
            <a:ext cx="2921547" cy="46307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Souscrire"/>
          <p:cNvSpPr txBox="1"/>
          <p:nvPr/>
        </p:nvSpPr>
        <p:spPr>
          <a:xfrm>
            <a:off x="1564241" y="8121643"/>
            <a:ext cx="1430372" cy="3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/>
            </a:lvl1pPr>
          </a:lstStyle>
          <a:p>
            <a:pPr/>
            <a:r>
              <a:t>Souscrire</a:t>
            </a:r>
          </a:p>
        </p:txBody>
      </p:sp>
      <p:sp>
        <p:nvSpPr>
          <p:cNvPr id="124" name="Rectangle"/>
          <p:cNvSpPr/>
          <p:nvPr/>
        </p:nvSpPr>
        <p:spPr>
          <a:xfrm>
            <a:off x="4986015" y="8105962"/>
            <a:ext cx="2925465" cy="45520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Souscrire"/>
          <p:cNvSpPr txBox="1"/>
          <p:nvPr/>
        </p:nvSpPr>
        <p:spPr>
          <a:xfrm>
            <a:off x="5902585" y="8153523"/>
            <a:ext cx="1199630" cy="360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/>
            </a:lvl1pPr>
          </a:lstStyle>
          <a:p>
            <a:pPr/>
            <a:r>
              <a:t>Souscrire</a:t>
            </a:r>
          </a:p>
        </p:txBody>
      </p:sp>
      <p:sp>
        <p:nvSpPr>
          <p:cNvPr id="126" name="Rectangle"/>
          <p:cNvSpPr/>
          <p:nvPr/>
        </p:nvSpPr>
        <p:spPr>
          <a:xfrm>
            <a:off x="9245103" y="8104041"/>
            <a:ext cx="2927054" cy="45904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Souscrire"/>
          <p:cNvSpPr txBox="1"/>
          <p:nvPr/>
        </p:nvSpPr>
        <p:spPr>
          <a:xfrm>
            <a:off x="10064607" y="8143330"/>
            <a:ext cx="1288047" cy="30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300"/>
            </a:lvl1pPr>
          </a:lstStyle>
          <a:p>
            <a:pPr/>
            <a:r>
              <a:t>Souscrire</a:t>
            </a:r>
          </a:p>
        </p:txBody>
      </p:sp>
      <p:sp>
        <p:nvSpPr>
          <p:cNvPr id="128" name="Rectangle"/>
          <p:cNvSpPr/>
          <p:nvPr/>
        </p:nvSpPr>
        <p:spPr>
          <a:xfrm>
            <a:off x="9239250" y="3938038"/>
            <a:ext cx="2926061" cy="35507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4960317" y="5366522"/>
            <a:ext cx="2976861" cy="21589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797346" y="5833943"/>
            <a:ext cx="2976861" cy="16509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Premium"/>
          <p:cNvSpPr txBox="1"/>
          <p:nvPr/>
        </p:nvSpPr>
        <p:spPr>
          <a:xfrm>
            <a:off x="9756840" y="3947033"/>
            <a:ext cx="1903579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Premium</a:t>
            </a:r>
          </a:p>
        </p:txBody>
      </p:sp>
      <p:sp>
        <p:nvSpPr>
          <p:cNvPr id="132" name="Medium"/>
          <p:cNvSpPr txBox="1"/>
          <p:nvPr/>
        </p:nvSpPr>
        <p:spPr>
          <a:xfrm>
            <a:off x="5496958" y="5395964"/>
            <a:ext cx="1903579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133" name="Basic"/>
          <p:cNvSpPr txBox="1"/>
          <p:nvPr/>
        </p:nvSpPr>
        <p:spPr>
          <a:xfrm>
            <a:off x="1333987" y="5825047"/>
            <a:ext cx="1903579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Basic</a:t>
            </a:r>
          </a:p>
        </p:txBody>
      </p:sp>
      <p:sp>
        <p:nvSpPr>
          <p:cNvPr id="134" name="Approuvé"/>
          <p:cNvSpPr/>
          <p:nvPr/>
        </p:nvSpPr>
        <p:spPr>
          <a:xfrm>
            <a:off x="1049683" y="6565110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Approuvé"/>
          <p:cNvSpPr/>
          <p:nvPr/>
        </p:nvSpPr>
        <p:spPr>
          <a:xfrm>
            <a:off x="5328616" y="6067405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Approuvé"/>
          <p:cNvSpPr/>
          <p:nvPr/>
        </p:nvSpPr>
        <p:spPr>
          <a:xfrm>
            <a:off x="5328616" y="6859371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Approuvé"/>
          <p:cNvSpPr/>
          <p:nvPr/>
        </p:nvSpPr>
        <p:spPr>
          <a:xfrm>
            <a:off x="9659928" y="4473749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Approuvé"/>
          <p:cNvSpPr/>
          <p:nvPr/>
        </p:nvSpPr>
        <p:spPr>
          <a:xfrm>
            <a:off x="9659928" y="5099729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Approuvé"/>
          <p:cNvSpPr/>
          <p:nvPr/>
        </p:nvSpPr>
        <p:spPr>
          <a:xfrm>
            <a:off x="9659928" y="5725709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Approuvé"/>
          <p:cNvSpPr/>
          <p:nvPr/>
        </p:nvSpPr>
        <p:spPr>
          <a:xfrm>
            <a:off x="9659928" y="6351688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Approuvé"/>
          <p:cNvSpPr/>
          <p:nvPr/>
        </p:nvSpPr>
        <p:spPr>
          <a:xfrm>
            <a:off x="9659928" y="6977668"/>
            <a:ext cx="188568" cy="188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