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8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AngularJS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3140968"/>
            <a:ext cx="56703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https://github.com/sobadrush/AngularJS_1_test.git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153176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17032"/>
            <a:ext cx="331172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80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搭配AngularJS專案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搭配AngularJS專案</dc:title>
  <dc:creator>TizzyBac</dc:creator>
  <cp:lastModifiedBy>TizzyBac</cp:lastModifiedBy>
  <cp:revision>1</cp:revision>
  <dcterms:created xsi:type="dcterms:W3CDTF">2018-03-25T13:47:38Z</dcterms:created>
  <dcterms:modified xsi:type="dcterms:W3CDTF">2018-03-25T13:48:54Z</dcterms:modified>
</cp:coreProperties>
</file>