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944" y="-8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6A18-DA7B-4EA6-97F4-25AED3A4DA3D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22FE-527F-41BB-B694-B957AD7F79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87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6A18-DA7B-4EA6-97F4-25AED3A4DA3D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22FE-527F-41BB-B694-B957AD7F79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65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6A18-DA7B-4EA6-97F4-25AED3A4DA3D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22FE-527F-41BB-B694-B957AD7F79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94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6A18-DA7B-4EA6-97F4-25AED3A4DA3D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22FE-527F-41BB-B694-B957AD7F79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40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6A18-DA7B-4EA6-97F4-25AED3A4DA3D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22FE-527F-41BB-B694-B957AD7F79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9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6A18-DA7B-4EA6-97F4-25AED3A4DA3D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22FE-527F-41BB-B694-B957AD7F79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06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6A18-DA7B-4EA6-97F4-25AED3A4DA3D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22FE-527F-41BB-B694-B957AD7F79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59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6A18-DA7B-4EA6-97F4-25AED3A4DA3D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22FE-527F-41BB-B694-B957AD7F79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09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6A18-DA7B-4EA6-97F4-25AED3A4DA3D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22FE-527F-41BB-B694-B957AD7F79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4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6A18-DA7B-4EA6-97F4-25AED3A4DA3D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22FE-527F-41BB-B694-B957AD7F79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7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6A18-DA7B-4EA6-97F4-25AED3A4DA3D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22FE-527F-41BB-B694-B957AD7F79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63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F6A18-DA7B-4EA6-97F4-25AED3A4DA3D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22FE-527F-41BB-B694-B957AD7F79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19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7229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AngularJS 1 </a:t>
            </a:r>
            <a:r>
              <a:rPr lang="zh-TW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檔案下載</a:t>
            </a:r>
            <a:endParaRPr lang="zh-TW" altLang="en-US" sz="2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6" y="1244599"/>
            <a:ext cx="8757444" cy="323500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1445" y="76200"/>
            <a:ext cx="1901483" cy="25391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1050" dirty="0" err="1" smtClean="0"/>
              <a:t>angularJS_filedownloadTest.jsp</a:t>
            </a:r>
            <a:endParaRPr lang="zh-TW" altLang="en-US" sz="1050" dirty="0"/>
          </a:p>
        </p:txBody>
      </p:sp>
      <p:sp>
        <p:nvSpPr>
          <p:cNvPr id="5" name="矩形 4"/>
          <p:cNvSpPr/>
          <p:nvPr/>
        </p:nvSpPr>
        <p:spPr>
          <a:xfrm>
            <a:off x="2801983" y="3818025"/>
            <a:ext cx="1600200" cy="97162"/>
          </a:xfrm>
          <a:prstGeom prst="rect">
            <a:avLst/>
          </a:prstGeom>
          <a:solidFill>
            <a:srgbClr val="FF0D0D">
              <a:alpha val="30196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838575" y="3683726"/>
            <a:ext cx="1634762" cy="117566"/>
          </a:xfrm>
          <a:prstGeom prst="rect">
            <a:avLst/>
          </a:prstGeom>
          <a:solidFill>
            <a:srgbClr val="FF0D0D">
              <a:alpha val="30196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399587" y="3423449"/>
            <a:ext cx="1184093" cy="122136"/>
          </a:xfrm>
          <a:prstGeom prst="rect">
            <a:avLst/>
          </a:prstGeom>
          <a:solidFill>
            <a:srgbClr val="00B050">
              <a:alpha val="30196"/>
            </a:srgb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923315" y="2880360"/>
            <a:ext cx="940526" cy="307777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雙向綁訂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肘形接點 9"/>
          <p:cNvCxnSpPr>
            <a:stCxn id="8" idx="0"/>
            <a:endCxn id="6" idx="1"/>
          </p:cNvCxnSpPr>
          <p:nvPr/>
        </p:nvCxnSpPr>
        <p:spPr>
          <a:xfrm rot="5400000" flipH="1" flipV="1">
            <a:off x="6262874" y="2763009"/>
            <a:ext cx="389200" cy="931681"/>
          </a:xfrm>
          <a:prstGeom prst="bentConnector2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79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72291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zh-TW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  <a:endParaRPr lang="zh-TW" altLang="en-US" sz="2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6760" y="1078378"/>
            <a:ext cx="7680960" cy="32316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/>
              <a:t>【</a:t>
            </a:r>
            <a:r>
              <a:rPr lang="zh-TW" altLang="en-US" sz="1200" dirty="0"/>
              <a:t>在 </a:t>
            </a:r>
            <a:r>
              <a:rPr lang="en-US" altLang="zh-TW" sz="1200" dirty="0"/>
              <a:t>AngularJS </a:t>
            </a:r>
            <a:r>
              <a:rPr lang="zh-TW" altLang="en-US" sz="1200" dirty="0"/>
              <a:t>中如果要使用 </a:t>
            </a:r>
            <a:r>
              <a:rPr lang="en-US" altLang="zh-TW" sz="1200" dirty="0"/>
              <a:t>AJAX </a:t>
            </a:r>
            <a:r>
              <a:rPr lang="zh-TW" altLang="en-US" sz="1200" dirty="0"/>
              <a:t>就必須透過 </a:t>
            </a:r>
            <a:r>
              <a:rPr lang="en-US" altLang="zh-TW" sz="1200" dirty="0"/>
              <a:t>$</a:t>
            </a:r>
            <a:r>
              <a:rPr lang="en-US" altLang="zh-TW" sz="1200" u="sng" dirty="0"/>
              <a:t>http </a:t>
            </a:r>
            <a:r>
              <a:rPr lang="zh-TW" altLang="en-US" sz="1200" u="sng" dirty="0"/>
              <a:t>這個物件來處理</a:t>
            </a:r>
            <a:r>
              <a:rPr lang="en-US" altLang="zh-TW" sz="1200" u="sng" dirty="0"/>
              <a:t>】</a:t>
            </a:r>
          </a:p>
          <a:p>
            <a:r>
              <a:rPr lang="en-US" altLang="zh-TW" sz="1200" dirty="0"/>
              <a:t>https://blog.johnsonlu.org/angularjs-ajax/</a:t>
            </a:r>
          </a:p>
          <a:p>
            <a:endParaRPr lang="zh-TW" altLang="en-US" sz="1200" dirty="0"/>
          </a:p>
          <a:p>
            <a:r>
              <a:rPr lang="en-US" altLang="zh-TW" sz="1200" dirty="0"/>
              <a:t>※※【Download a file with AngularJS】</a:t>
            </a:r>
          </a:p>
          <a:p>
            <a:r>
              <a:rPr lang="en-US" altLang="zh-TW" sz="1200" dirty="0"/>
              <a:t>https://stackoverflow.com/questions/28872607/download-a-file-with-angularjs</a:t>
            </a:r>
          </a:p>
          <a:p>
            <a:endParaRPr lang="zh-TW" altLang="en-US" sz="1200" dirty="0"/>
          </a:p>
          <a:p>
            <a:r>
              <a:rPr lang="en-US" altLang="zh-TW" sz="1200" dirty="0"/>
              <a:t>【</a:t>
            </a:r>
            <a:r>
              <a:rPr lang="zh-TW" altLang="en-US" sz="1200" dirty="0"/>
              <a:t>利用</a:t>
            </a:r>
            <a:r>
              <a:rPr lang="en-US" altLang="zh-TW" sz="1200" dirty="0" err="1"/>
              <a:t>URL.createObjectURL</a:t>
            </a:r>
            <a:r>
              <a:rPr lang="zh-TW" altLang="en-US" sz="1200" dirty="0"/>
              <a:t>方法，即時產生可下載檔案</a:t>
            </a:r>
            <a:r>
              <a:rPr lang="en-US" altLang="zh-TW" sz="1200" dirty="0"/>
              <a:t>】</a:t>
            </a:r>
          </a:p>
          <a:p>
            <a:r>
              <a:rPr lang="en-US" altLang="zh-TW" sz="1200" dirty="0"/>
              <a:t>http://rextsou-blog.logdown.com/posts/712200-using-urlcreateobjecturl-methods-create-downloadable-files</a:t>
            </a:r>
          </a:p>
          <a:p>
            <a:endParaRPr lang="zh-TW" altLang="en-US" sz="1200" dirty="0"/>
          </a:p>
          <a:p>
            <a:r>
              <a:rPr lang="en-US" altLang="zh-TW" sz="1200" dirty="0"/>
              <a:t>【</a:t>
            </a:r>
            <a:r>
              <a:rPr lang="en-US" altLang="zh-TW" sz="1200" dirty="0" err="1"/>
              <a:t>webAPI+angularJS</a:t>
            </a:r>
            <a:r>
              <a:rPr lang="zh-TW" altLang="en-US" sz="1200" dirty="0"/>
              <a:t>文檔上傳和下載</a:t>
            </a:r>
            <a:r>
              <a:rPr lang="en-US" altLang="zh-TW" sz="1200" dirty="0"/>
              <a:t>】</a:t>
            </a:r>
          </a:p>
          <a:p>
            <a:r>
              <a:rPr lang="en-US" altLang="zh-TW" sz="1200" dirty="0"/>
              <a:t>https://hk.saowen.com/a/f100707ec11ce3ded553f045a0244362e484251a2865b16e2f7f666b55593b1a</a:t>
            </a:r>
          </a:p>
          <a:p>
            <a:endParaRPr lang="zh-TW" altLang="en-US" sz="1200" dirty="0"/>
          </a:p>
          <a:p>
            <a:r>
              <a:rPr lang="en-US" altLang="zh-CN" sz="1200" dirty="0"/>
              <a:t>【</a:t>
            </a:r>
            <a:r>
              <a:rPr lang="en-US" altLang="zh-CN" sz="1200" u="sng" dirty="0" err="1"/>
              <a:t>angularjs</a:t>
            </a:r>
            <a:r>
              <a:rPr lang="zh-CN" altLang="en-US" sz="1200" u="sng" dirty="0"/>
              <a:t>实现</a:t>
            </a:r>
            <a:r>
              <a:rPr lang="en-US" altLang="zh-CN" sz="1200" u="sng" dirty="0"/>
              <a:t>POST</a:t>
            </a:r>
            <a:r>
              <a:rPr lang="zh-CN" altLang="en-US" sz="1200" u="sng" dirty="0"/>
              <a:t>方式下载文件，</a:t>
            </a:r>
            <a:r>
              <a:rPr lang="en-US" altLang="zh-CN" sz="1200" u="sng" dirty="0" err="1"/>
              <a:t>firefox</a:t>
            </a:r>
            <a:r>
              <a:rPr lang="zh-CN" altLang="en-US" sz="1200" u="sng" dirty="0"/>
              <a:t>兼容性问题</a:t>
            </a:r>
            <a:r>
              <a:rPr lang="en-US" altLang="zh-CN" sz="1200" u="sng" dirty="0"/>
              <a:t>】</a:t>
            </a:r>
          </a:p>
          <a:p>
            <a:r>
              <a:rPr lang="en-US" altLang="zh-TW" sz="1200" dirty="0"/>
              <a:t>https://blog.csdn.net/wzl19870309/article/details/68922520</a:t>
            </a:r>
          </a:p>
          <a:p>
            <a:endParaRPr lang="zh-TW" altLang="en-US" sz="1200" dirty="0"/>
          </a:p>
          <a:p>
            <a:r>
              <a:rPr lang="en-US" altLang="zh-CN" sz="1200" dirty="0"/>
              <a:t>【</a:t>
            </a:r>
            <a:r>
              <a:rPr lang="zh-CN" altLang="en-US" sz="1200" dirty="0"/>
              <a:t>入门</a:t>
            </a:r>
            <a:r>
              <a:rPr lang="en-US" altLang="zh-CN" sz="1200" dirty="0"/>
              <a:t>angular</a:t>
            </a:r>
            <a:r>
              <a:rPr lang="zh-CN" altLang="en-US" sz="1200" dirty="0"/>
              <a:t>：文件的下载和上传</a:t>
            </a:r>
            <a:r>
              <a:rPr lang="en-US" altLang="zh-CN" sz="1200" dirty="0"/>
              <a:t>】</a:t>
            </a:r>
          </a:p>
          <a:p>
            <a:r>
              <a:rPr lang="en-US" altLang="zh-TW" sz="1200" dirty="0"/>
              <a:t>https://blog.csdn.net/sinat_27639721/article/details/72673034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9297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7229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AngularJS 1 </a:t>
            </a:r>
            <a:r>
              <a:rPr lang="zh-TW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檔案下載</a:t>
            </a:r>
            <a:endParaRPr lang="zh-TW" altLang="en-US" sz="2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4" y="904874"/>
            <a:ext cx="8285801" cy="34956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1445" y="76200"/>
            <a:ext cx="1901483" cy="25391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1050" dirty="0" err="1" smtClean="0"/>
              <a:t>angularJS_filedownloadTest.jsp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79297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7229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AngularJS 1 </a:t>
            </a:r>
            <a:r>
              <a:rPr lang="zh-TW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檔案下載</a:t>
            </a:r>
            <a:endParaRPr lang="zh-TW" altLang="en-US" sz="2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72" y="406400"/>
            <a:ext cx="4570528" cy="4707591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787016" y="1176636"/>
            <a:ext cx="1628230" cy="129649"/>
          </a:xfrm>
          <a:prstGeom prst="rect">
            <a:avLst/>
          </a:prstGeom>
          <a:solidFill>
            <a:srgbClr val="00B050">
              <a:alpha val="30196"/>
            </a:srgb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454435" y="1201783"/>
            <a:ext cx="1410788" cy="253916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雙向綁訂</a:t>
            </a:r>
            <a:r>
              <a: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預設值</a:t>
            </a:r>
            <a:r>
              <a: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00079" y="1953876"/>
            <a:ext cx="1673950" cy="345187"/>
          </a:xfrm>
          <a:prstGeom prst="rect">
            <a:avLst/>
          </a:prstGeom>
          <a:solidFill>
            <a:schemeClr val="accent6">
              <a:lumMod val="75000"/>
              <a:alpha val="30196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231152" y="2842150"/>
            <a:ext cx="2007053" cy="116587"/>
          </a:xfrm>
          <a:prstGeom prst="rect">
            <a:avLst/>
          </a:prstGeom>
          <a:solidFill>
            <a:schemeClr val="accent6">
              <a:lumMod val="75000"/>
              <a:alpha val="30196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120118" y="3488762"/>
            <a:ext cx="3391715" cy="1030987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609976" y="2064910"/>
            <a:ext cx="847724" cy="129649"/>
          </a:xfrm>
          <a:prstGeom prst="rect">
            <a:avLst/>
          </a:prstGeom>
          <a:solidFill>
            <a:srgbClr val="00B050">
              <a:alpha val="30196"/>
            </a:srgb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1445" y="76200"/>
            <a:ext cx="1901483" cy="25391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1050" dirty="0" err="1" smtClean="0"/>
              <a:t>angularJS_filedownloadTest.jsp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79297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7229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AngularJS 1 </a:t>
            </a:r>
            <a:r>
              <a:rPr lang="zh-TW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檔案下載</a:t>
            </a:r>
            <a:endParaRPr lang="zh-TW" altLang="en-US" sz="2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62" y="457200"/>
            <a:ext cx="6425858" cy="462685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4702" y="55364"/>
            <a:ext cx="1736373" cy="2539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1050" dirty="0" smtClean="0">
                <a:solidFill>
                  <a:schemeClr val="lt1"/>
                </a:solidFill>
              </a:rPr>
              <a:t>FileDownloadController.java</a:t>
            </a:r>
            <a:endParaRPr lang="zh-TW" altLang="en-US" sz="1050" dirty="0">
              <a:solidFill>
                <a:schemeClr val="lt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8"/>
          <a:stretch/>
        </p:blipFill>
        <p:spPr bwMode="auto">
          <a:xfrm>
            <a:off x="6804660" y="2860359"/>
            <a:ext cx="2057400" cy="93059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7768137" y="3575848"/>
            <a:ext cx="778963" cy="259551"/>
          </a:xfrm>
          <a:prstGeom prst="rect">
            <a:avLst/>
          </a:prstGeom>
          <a:solidFill>
            <a:srgbClr val="00B050">
              <a:alpha val="30196"/>
            </a:srgb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97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06150"/>
            <a:ext cx="9144000" cy="106219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zh-TW" altLang="en-US" sz="4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endParaRPr lang="zh-TW" altLang="en-US" sz="4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297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7229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AngularJS 1 </a:t>
            </a:r>
            <a:r>
              <a:rPr lang="zh-TW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檔案下載</a:t>
            </a:r>
            <a:endParaRPr lang="zh-TW" altLang="en-US" sz="2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52" y="561974"/>
            <a:ext cx="8024147" cy="43910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481637" y="2642398"/>
            <a:ext cx="1537788" cy="357977"/>
          </a:xfrm>
          <a:prstGeom prst="rect">
            <a:avLst/>
          </a:prstGeom>
          <a:solidFill>
            <a:srgbClr val="FF0000">
              <a:alpha val="30196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向右箭號 2"/>
          <p:cNvSpPr/>
          <p:nvPr/>
        </p:nvSpPr>
        <p:spPr>
          <a:xfrm>
            <a:off x="847725" y="2562225"/>
            <a:ext cx="685800" cy="4953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970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7229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AngularJS 1 </a:t>
            </a:r>
            <a:r>
              <a:rPr lang="zh-TW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檔案下載</a:t>
            </a:r>
            <a:endParaRPr lang="zh-TW" altLang="en-US" sz="2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" y="507928"/>
            <a:ext cx="8029575" cy="450772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329237" y="3242473"/>
            <a:ext cx="1537788" cy="357977"/>
          </a:xfrm>
          <a:prstGeom prst="rect">
            <a:avLst/>
          </a:prstGeom>
          <a:solidFill>
            <a:srgbClr val="FF0000">
              <a:alpha val="30196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695325" y="3162300"/>
            <a:ext cx="685800" cy="4953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97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7229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AngularJS 1 </a:t>
            </a:r>
            <a:r>
              <a:rPr lang="zh-TW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檔案下載</a:t>
            </a:r>
            <a:endParaRPr lang="zh-TW" altLang="en-US" sz="2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90625"/>
            <a:ext cx="3048000" cy="21336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522" y="1785342"/>
            <a:ext cx="4486728" cy="318540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92010" y="868408"/>
            <a:ext cx="1410788" cy="2539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檔案下載成功！</a:t>
            </a:r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2970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72291"/>
          </a:xfr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endParaRPr lang="zh-TW" altLang="en-US" sz="2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86000" y="2248585"/>
            <a:ext cx="4572000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TW" dirty="0" smtClean="0"/>
              <a:t>https://github.com/sobadrush/AngularJS_1_fileDownload.git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40" y="845820"/>
            <a:ext cx="1685593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97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146</Words>
  <Application>Microsoft Office PowerPoint</Application>
  <PresentationFormat>如螢幕大小 (16:9)</PresentationFormat>
  <Paragraphs>35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AngularJS 1 檔案下載</vt:lpstr>
      <vt:lpstr>AngularJS 1 檔案下載</vt:lpstr>
      <vt:lpstr>AngularJS 1 檔案下載</vt:lpstr>
      <vt:lpstr>AngularJS 1 檔案下載</vt:lpstr>
      <vt:lpstr>測試</vt:lpstr>
      <vt:lpstr>AngularJS 1 檔案下載</vt:lpstr>
      <vt:lpstr>AngularJS 1 檔案下載</vt:lpstr>
      <vt:lpstr>AngularJS 1 檔案下載</vt:lpstr>
      <vt:lpstr>GitHub</vt:lpstr>
      <vt:lpstr>參考資料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1 檔案下載</dc:title>
  <dc:creator>TizzyBac</dc:creator>
  <cp:lastModifiedBy>TizzyBac</cp:lastModifiedBy>
  <cp:revision>26</cp:revision>
  <dcterms:created xsi:type="dcterms:W3CDTF">2018-07-01T15:16:21Z</dcterms:created>
  <dcterms:modified xsi:type="dcterms:W3CDTF">2018-07-01T15:32:19Z</dcterms:modified>
</cp:coreProperties>
</file>