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398" y="1"/>
            <a:ext cx="9153398" cy="764704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後端專案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1600" y="4149080"/>
            <a:ext cx="7200800" cy="50405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altLang="zh-TW" sz="2400" b="1" dirty="0">
                <a:solidFill>
                  <a:srgbClr val="FF0000"/>
                </a:solidFill>
              </a:rPr>
              <a:t>https://github.com/sobadrush/Angular1_JPA_test.git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28670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7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如螢幕大小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搭配Java後端專案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搭配Java後端專案</dc:title>
  <dc:creator>TizzyBac</dc:creator>
  <cp:lastModifiedBy>TizzyBac</cp:lastModifiedBy>
  <cp:revision>3</cp:revision>
  <dcterms:created xsi:type="dcterms:W3CDTF">2018-03-25T13:43:23Z</dcterms:created>
  <dcterms:modified xsi:type="dcterms:W3CDTF">2018-03-25T13:45:27Z</dcterms:modified>
</cp:coreProperties>
</file>