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4650"/>
  </p:normalViewPr>
  <p:slideViewPr>
    <p:cSldViewPr snapToGrid="0">
      <p:cViewPr>
        <p:scale>
          <a:sx n="109" d="100"/>
          <a:sy n="109" d="100"/>
        </p:scale>
        <p:origin x="8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928B7-D12A-ADF1-E8F4-BA79329D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979049-96EF-C0B0-D3C2-64BFBF3C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0FC85-38D3-DD68-1895-4E291586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0655BA-84D4-6AE5-8D2B-35A9C455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3AAAF-4777-5F68-A3EB-BFB2557D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705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0EC16-C093-30EC-847B-BAD4316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B84B29-5CC8-B5B3-2B2A-9F371E815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93CDCE-39A3-ECD1-9E3B-53B3C4CC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7BA36-AF7D-D575-6737-DC62DC65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B15DF8-9A41-F643-4E9C-C80DEA43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69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6D6B00-EA8C-65D9-8D0F-F1077D0C0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C0677C-21C1-9138-5970-EB37542B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65B669-1F45-ADB5-03E8-B3EC4D13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29014F-FAEF-CCF3-32CC-BA0954A7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19BAAE-C5F0-7036-CB23-75A5085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11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E56D4-70A2-16CA-7656-64E9B195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107319-E9C2-73E0-9D50-C4877451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A9C6F3-1633-F088-72A2-9034EFF9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D88CD4-DB12-8464-C3E6-A2BEAF88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C1067D-F658-47AE-DF97-5022C98E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31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00657-3C76-F3AC-CC88-48557329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C1A6E5-74D4-418E-BA39-C59F8521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4805B-1005-6F6D-DD56-568F4101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1FFE0-9C46-1EAC-7A0B-1900C32A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67496F-7BE3-02AD-A054-65CC469F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439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1B604-B7A5-0CE8-D8D2-30B2BF02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34A6C-C5FA-12E7-0E57-0EF1BED0F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D48702-EB46-DBB3-E7E5-8B2A04A16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0891CC-ABC4-4D9F-AABC-98A81090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9AB88F-32E1-FF6C-8934-8373A862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7CFEB6-53BB-1810-0931-49770DFE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26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FC7A6-2D02-3B79-0D67-CB352CF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F259EA-E801-C2D4-4908-963001EC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E13424-5A59-84B8-597E-2FAD8E27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A91828-5EFB-FFC3-10E2-7DA9E6E5C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08C5C-D71E-2B28-509E-B7A53FCC8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8C1828-F7D8-B110-BA68-FF5EE775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4D5E14-31D1-44AD-76A6-90258A77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47AED6-3556-BCA7-5D0A-B9E4907C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295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C463B-2B61-0418-6955-82A4ED3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B410CA-A848-D9BC-60E0-DA8A6E4A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EEBFC3-D13B-4AD8-E8B1-BA8BCA4E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4807B6-E1C5-C48F-E075-E020BB07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278BB4-FB6F-5D6F-AEAE-ED35FF74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0FDC5-4A06-F5AD-4E92-50E64F21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76C725-3423-9942-E506-0E774BCA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02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4CAEE-7355-7724-50F6-4C60CD64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32BEE-4026-5F2C-EE8F-3FBC81CA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5BEE5E-58AA-B825-DBB6-AAB0892E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D15B19-C202-8C84-2F0F-48967A6F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110762-DF0F-4565-BA8A-887697AD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5DD6E2-BD0E-45EA-8ADC-B578829D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25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4C86-0215-C7A8-02CB-94784983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3D1AE8-DB03-8E3E-CE8D-8EF96B1C8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859BD4-A3A0-C7F2-0EB4-38B13F533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C3B25D-F3FA-C12B-D967-4A44B426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A3389-14F3-7A1D-929C-FCAE1961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27AA7-9929-1566-A83C-E96A6D65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4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580D62-8CA7-C481-0182-09F4B401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DA6586-5D1D-4F06-79D5-7B3282EC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017591-35B8-8B63-3B60-909017304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B411-7FDF-B54F-A3BF-B5BC220BCB40}" type="datetimeFigureOut">
              <a:rPr kumimoji="1" lang="zh-TW" altLang="en-US" smtClean="0"/>
              <a:t>2024/3/16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865DB7-2CCF-3CEA-CDF3-9D75077B1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E335A-C414-3BB7-D3EA-09D0B5D9D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F22A-8269-4645-B346-5AAC916D12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9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0F3C26B-EE3F-B66B-817C-4B6F85E9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70" y="0"/>
            <a:ext cx="352126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691F26-A862-F707-CD70-7AFC47ED8377}"/>
              </a:ext>
            </a:extLst>
          </p:cNvPr>
          <p:cNvSpPr/>
          <p:nvPr/>
        </p:nvSpPr>
        <p:spPr>
          <a:xfrm>
            <a:off x="6714565" y="699247"/>
            <a:ext cx="950258" cy="699247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E73BCD-E76E-84F8-7E1B-3392223A90B4}"/>
              </a:ext>
            </a:extLst>
          </p:cNvPr>
          <p:cNvSpPr/>
          <p:nvPr/>
        </p:nvSpPr>
        <p:spPr>
          <a:xfrm>
            <a:off x="7566212" y="699247"/>
            <a:ext cx="98611" cy="699247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BD3669-9178-59B6-89A4-B36AA0AEC6FC}"/>
              </a:ext>
            </a:extLst>
          </p:cNvPr>
          <p:cNvSpPr/>
          <p:nvPr/>
        </p:nvSpPr>
        <p:spPr>
          <a:xfrm>
            <a:off x="6397253" y="179295"/>
            <a:ext cx="919723" cy="277906"/>
          </a:xfrm>
          <a:prstGeom prst="rect">
            <a:avLst/>
          </a:prstGeom>
          <a:solidFill>
            <a:schemeClr val="bg2">
              <a:lumMod val="5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4E0503-D395-38B5-E25C-EE8B2A67D1FE}"/>
              </a:ext>
            </a:extLst>
          </p:cNvPr>
          <p:cNvSpPr/>
          <p:nvPr/>
        </p:nvSpPr>
        <p:spPr>
          <a:xfrm>
            <a:off x="7316976" y="161365"/>
            <a:ext cx="347848" cy="537882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8CF812-DEF0-28A5-2C34-24AAE0F6D590}"/>
              </a:ext>
            </a:extLst>
          </p:cNvPr>
          <p:cNvSpPr/>
          <p:nvPr/>
        </p:nvSpPr>
        <p:spPr>
          <a:xfrm>
            <a:off x="6393610" y="779929"/>
            <a:ext cx="45719" cy="5378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4BA671-012B-F874-8F44-FD6ACB13A40F}"/>
              </a:ext>
            </a:extLst>
          </p:cNvPr>
          <p:cNvSpPr/>
          <p:nvPr/>
        </p:nvSpPr>
        <p:spPr>
          <a:xfrm>
            <a:off x="6749528" y="2891118"/>
            <a:ext cx="45719" cy="83820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49A1A7-3DAB-522A-804D-597EB845C244}"/>
              </a:ext>
            </a:extLst>
          </p:cNvPr>
          <p:cNvSpPr txBox="1"/>
          <p:nvPr/>
        </p:nvSpPr>
        <p:spPr>
          <a:xfrm>
            <a:off x="6926170" y="867797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床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3A517F-EACF-7FB4-01DB-84BEDDF3038E}"/>
              </a:ext>
            </a:extLst>
          </p:cNvPr>
          <p:cNvSpPr txBox="1"/>
          <p:nvPr/>
        </p:nvSpPr>
        <p:spPr>
          <a:xfrm>
            <a:off x="7286533" y="256419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櫃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CD88937D-C270-C005-71FA-F0ACA330AE53}"/>
              </a:ext>
            </a:extLst>
          </p:cNvPr>
          <p:cNvGrpSpPr/>
          <p:nvPr/>
        </p:nvGrpSpPr>
        <p:grpSpPr>
          <a:xfrm>
            <a:off x="7266782" y="1405678"/>
            <a:ext cx="448235" cy="900642"/>
            <a:chOff x="9308401" y="1213373"/>
            <a:chExt cx="448235" cy="90064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9507369-3C9A-6E05-94A6-31E1F7392DF1}"/>
                </a:ext>
              </a:extLst>
            </p:cNvPr>
            <p:cNvSpPr/>
            <p:nvPr/>
          </p:nvSpPr>
          <p:spPr>
            <a:xfrm>
              <a:off x="9358596" y="1213373"/>
              <a:ext cx="347847" cy="900642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E1A8367-07E3-CB4E-0276-B12B0A534622}"/>
                </a:ext>
              </a:extLst>
            </p:cNvPr>
            <p:cNvSpPr txBox="1"/>
            <p:nvPr/>
          </p:nvSpPr>
          <p:spPr>
            <a:xfrm>
              <a:off x="9308401" y="1466335"/>
              <a:ext cx="44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櫃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931338-D0CE-A4E4-7BAA-DF59CFF42B1A}"/>
              </a:ext>
            </a:extLst>
          </p:cNvPr>
          <p:cNvSpPr txBox="1"/>
          <p:nvPr/>
        </p:nvSpPr>
        <p:spPr>
          <a:xfrm>
            <a:off x="6645510" y="160477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3A8331-0A05-9EFB-0FEA-125C948BE751}"/>
              </a:ext>
            </a:extLst>
          </p:cNvPr>
          <p:cNvSpPr/>
          <p:nvPr/>
        </p:nvSpPr>
        <p:spPr>
          <a:xfrm>
            <a:off x="5248566" y="160476"/>
            <a:ext cx="448235" cy="1192575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床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30DF86-9384-081D-C02B-FA205ABA0B33}"/>
              </a:ext>
            </a:extLst>
          </p:cNvPr>
          <p:cNvGrpSpPr/>
          <p:nvPr/>
        </p:nvGrpSpPr>
        <p:grpSpPr>
          <a:xfrm>
            <a:off x="5900316" y="179295"/>
            <a:ext cx="448235" cy="943152"/>
            <a:chOff x="8831786" y="430306"/>
            <a:chExt cx="448235" cy="91260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1266907-AB3D-1318-8F60-1315A1884B8D}"/>
                </a:ext>
              </a:extLst>
            </p:cNvPr>
            <p:cNvSpPr/>
            <p:nvPr/>
          </p:nvSpPr>
          <p:spPr>
            <a:xfrm>
              <a:off x="8892480" y="430306"/>
              <a:ext cx="326848" cy="912602"/>
            </a:xfrm>
            <a:prstGeom prst="rect">
              <a:avLst/>
            </a:prstGeom>
            <a:solidFill>
              <a:schemeClr val="bg2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0F90907-DCA8-0417-1B99-A1BBDA890755}"/>
                </a:ext>
              </a:extLst>
            </p:cNvPr>
            <p:cNvSpPr txBox="1"/>
            <p:nvPr/>
          </p:nvSpPr>
          <p:spPr>
            <a:xfrm>
              <a:off x="8831786" y="683131"/>
              <a:ext cx="44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桌</a:t>
              </a: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16E1B2BC-9FBB-6352-A3EC-D3484832AC73}"/>
              </a:ext>
            </a:extLst>
          </p:cNvPr>
          <p:cNvGrpSpPr/>
          <p:nvPr/>
        </p:nvGrpSpPr>
        <p:grpSpPr>
          <a:xfrm>
            <a:off x="5232055" y="1380482"/>
            <a:ext cx="448235" cy="415165"/>
            <a:chOff x="2158519" y="1673043"/>
            <a:chExt cx="448235" cy="68034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96B220B-CC9C-6D26-E818-33A19C76890F}"/>
                </a:ext>
              </a:extLst>
            </p:cNvPr>
            <p:cNvSpPr/>
            <p:nvPr/>
          </p:nvSpPr>
          <p:spPr>
            <a:xfrm>
              <a:off x="2172978" y="1673043"/>
              <a:ext cx="347847" cy="680343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6C3AEA5-17B6-FB97-48E8-7EABBB90896A}"/>
                </a:ext>
              </a:extLst>
            </p:cNvPr>
            <p:cNvSpPr txBox="1"/>
            <p:nvPr/>
          </p:nvSpPr>
          <p:spPr>
            <a:xfrm>
              <a:off x="2158519" y="1843306"/>
              <a:ext cx="44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櫃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AD11F851-E101-7471-BFE9-BD796B60F1DF}"/>
              </a:ext>
            </a:extLst>
          </p:cNvPr>
          <p:cNvSpPr/>
          <p:nvPr/>
        </p:nvSpPr>
        <p:spPr>
          <a:xfrm>
            <a:off x="5962634" y="1096378"/>
            <a:ext cx="347847" cy="302115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D6BAFE-55C6-48DF-2462-2E49910B5EB3}"/>
              </a:ext>
            </a:extLst>
          </p:cNvPr>
          <p:cNvSpPr txBox="1"/>
          <p:nvPr/>
        </p:nvSpPr>
        <p:spPr>
          <a:xfrm>
            <a:off x="5967999" y="1122447"/>
            <a:ext cx="319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櫃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188EA887-195D-6033-0B8E-BDF92A9FFD9D}"/>
              </a:ext>
            </a:extLst>
          </p:cNvPr>
          <p:cNvGrpSpPr/>
          <p:nvPr/>
        </p:nvGrpSpPr>
        <p:grpSpPr>
          <a:xfrm>
            <a:off x="6199935" y="4948516"/>
            <a:ext cx="452514" cy="1129555"/>
            <a:chOff x="8961540" y="2241175"/>
            <a:chExt cx="452514" cy="112955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6C23225-0C22-5623-88E0-ACDA6F4B4450}"/>
                </a:ext>
              </a:extLst>
            </p:cNvPr>
            <p:cNvSpPr/>
            <p:nvPr/>
          </p:nvSpPr>
          <p:spPr>
            <a:xfrm>
              <a:off x="8961540" y="2241175"/>
              <a:ext cx="347847" cy="1129555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7B941E9-5565-4DAA-2BE0-E1A2FA520B64}"/>
                </a:ext>
              </a:extLst>
            </p:cNvPr>
            <p:cNvSpPr txBox="1"/>
            <p:nvPr/>
          </p:nvSpPr>
          <p:spPr>
            <a:xfrm>
              <a:off x="8965819" y="2355012"/>
              <a:ext cx="448235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1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書櫃</a:t>
              </a:r>
              <a:endParaRPr kumimoji="1" lang="en-US" altLang="zh-TW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kumimoji="1" lang="zh-TW" altLang="en-US" sz="11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＋衣櫃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E3C7F6B-0F4B-7212-9AD1-F03AEC12928C}"/>
              </a:ext>
            </a:extLst>
          </p:cNvPr>
          <p:cNvGrpSpPr/>
          <p:nvPr/>
        </p:nvGrpSpPr>
        <p:grpSpPr>
          <a:xfrm>
            <a:off x="4522425" y="5062353"/>
            <a:ext cx="950258" cy="699247"/>
            <a:chOff x="8407595" y="1347373"/>
            <a:chExt cx="950258" cy="69924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D25E055-2BA5-6653-5E79-7AB3D6464FC9}"/>
                </a:ext>
              </a:extLst>
            </p:cNvPr>
            <p:cNvSpPr/>
            <p:nvPr/>
          </p:nvSpPr>
          <p:spPr>
            <a:xfrm rot="10800000">
              <a:off x="8407595" y="1347373"/>
              <a:ext cx="950258" cy="699247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8C0181-8906-612D-BE5E-213D296DAB1D}"/>
                </a:ext>
              </a:extLst>
            </p:cNvPr>
            <p:cNvSpPr txBox="1"/>
            <p:nvPr/>
          </p:nvSpPr>
          <p:spPr>
            <a:xfrm>
              <a:off x="8619200" y="1515923"/>
              <a:ext cx="44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床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F663034-2042-67AF-8A39-5DC885AEFF41}"/>
                </a:ext>
              </a:extLst>
            </p:cNvPr>
            <p:cNvSpPr/>
            <p:nvPr/>
          </p:nvSpPr>
          <p:spPr>
            <a:xfrm rot="10800000">
              <a:off x="8407595" y="1347373"/>
              <a:ext cx="98611" cy="699247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AFFB0C96-1535-B907-4165-65011C54E79C}"/>
              </a:ext>
            </a:extLst>
          </p:cNvPr>
          <p:cNvSpPr/>
          <p:nvPr/>
        </p:nvSpPr>
        <p:spPr>
          <a:xfrm flipV="1">
            <a:off x="5503185" y="108139"/>
            <a:ext cx="592815" cy="45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圓角矩形 33">
            <a:extLst>
              <a:ext uri="{FF2B5EF4-FFF2-40B4-BE49-F238E27FC236}">
                <a16:creationId xmlns:a16="http://schemas.microsoft.com/office/drawing/2014/main" id="{45C596BA-2254-FE96-96BF-AA291D3E3023}"/>
              </a:ext>
            </a:extLst>
          </p:cNvPr>
          <p:cNvSpPr/>
          <p:nvPr/>
        </p:nvSpPr>
        <p:spPr>
          <a:xfrm flipV="1">
            <a:off x="6724161" y="120796"/>
            <a:ext cx="592815" cy="45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DD86528F-4B3D-0378-AC35-A28B6A586623}"/>
              </a:ext>
            </a:extLst>
          </p:cNvPr>
          <p:cNvSpPr/>
          <p:nvPr/>
        </p:nvSpPr>
        <p:spPr>
          <a:xfrm flipV="1">
            <a:off x="4916359" y="6078071"/>
            <a:ext cx="592815" cy="45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96DB7762-1139-86F2-54D6-92EB2CE3FCA0}"/>
              </a:ext>
            </a:extLst>
          </p:cNvPr>
          <p:cNvSpPr/>
          <p:nvPr/>
        </p:nvSpPr>
        <p:spPr>
          <a:xfrm flipV="1">
            <a:off x="6978607" y="6601581"/>
            <a:ext cx="592815" cy="45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87B1C2-218D-BC50-2C9F-B1A01F657C88}"/>
              </a:ext>
            </a:extLst>
          </p:cNvPr>
          <p:cNvSpPr/>
          <p:nvPr/>
        </p:nvSpPr>
        <p:spPr>
          <a:xfrm>
            <a:off x="6369934" y="6077389"/>
            <a:ext cx="69395" cy="52419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4481CF-13F2-50C0-5533-FD24A5C141DF}"/>
              </a:ext>
            </a:extLst>
          </p:cNvPr>
          <p:cNvSpPr/>
          <p:nvPr/>
        </p:nvSpPr>
        <p:spPr>
          <a:xfrm>
            <a:off x="4536450" y="4559055"/>
            <a:ext cx="919723" cy="277906"/>
          </a:xfrm>
          <a:prstGeom prst="rect">
            <a:avLst/>
          </a:prstGeom>
          <a:solidFill>
            <a:schemeClr val="bg2">
              <a:lumMod val="5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4E55B2E-6D7A-8B7E-34BF-977CEC2F9630}"/>
              </a:ext>
            </a:extLst>
          </p:cNvPr>
          <p:cNvSpPr txBox="1"/>
          <p:nvPr/>
        </p:nvSpPr>
        <p:spPr>
          <a:xfrm>
            <a:off x="4784707" y="4540237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桌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0E7A1312-5A38-7391-92C3-DA085A06EA7B}"/>
              </a:ext>
            </a:extLst>
          </p:cNvPr>
          <p:cNvGrpSpPr/>
          <p:nvPr/>
        </p:nvGrpSpPr>
        <p:grpSpPr>
          <a:xfrm>
            <a:off x="4538869" y="5789031"/>
            <a:ext cx="448235" cy="261610"/>
            <a:chOff x="8551217" y="2173123"/>
            <a:chExt cx="448235" cy="26161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597270-D13C-6287-FF45-E09CAE0AA27C}"/>
                </a:ext>
              </a:extLst>
            </p:cNvPr>
            <p:cNvSpPr/>
            <p:nvPr/>
          </p:nvSpPr>
          <p:spPr>
            <a:xfrm>
              <a:off x="8551217" y="2173123"/>
              <a:ext cx="329172" cy="261610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97A3575-890F-8209-5FDE-93B616A4007D}"/>
                </a:ext>
              </a:extLst>
            </p:cNvPr>
            <p:cNvSpPr txBox="1"/>
            <p:nvPr/>
          </p:nvSpPr>
          <p:spPr>
            <a:xfrm>
              <a:off x="8551217" y="2173123"/>
              <a:ext cx="4482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1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櫃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B56CCA72-518D-1BD4-2190-90DDD07F07C8}"/>
              </a:ext>
            </a:extLst>
          </p:cNvPr>
          <p:cNvGrpSpPr/>
          <p:nvPr/>
        </p:nvGrpSpPr>
        <p:grpSpPr>
          <a:xfrm>
            <a:off x="7170849" y="4162143"/>
            <a:ext cx="493974" cy="662563"/>
            <a:chOff x="8892480" y="430306"/>
            <a:chExt cx="493974" cy="66256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BC85322-7DFC-1F85-C5E2-ADFA27263364}"/>
                </a:ext>
              </a:extLst>
            </p:cNvPr>
            <p:cNvSpPr/>
            <p:nvPr/>
          </p:nvSpPr>
          <p:spPr>
            <a:xfrm>
              <a:off x="8892480" y="430306"/>
              <a:ext cx="493974" cy="662563"/>
            </a:xfrm>
            <a:prstGeom prst="rect">
              <a:avLst/>
            </a:prstGeom>
            <a:solidFill>
              <a:schemeClr val="bg2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72E7286F-6E40-A628-71C0-4C81E0F44FC0}"/>
                </a:ext>
              </a:extLst>
            </p:cNvPr>
            <p:cNvSpPr txBox="1"/>
            <p:nvPr/>
          </p:nvSpPr>
          <p:spPr>
            <a:xfrm>
              <a:off x="8938219" y="576921"/>
              <a:ext cx="44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83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15</Words>
  <Application>Microsoft Macintosh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Roger Lo</dc:creator>
  <cp:lastModifiedBy>Roger Lo</cp:lastModifiedBy>
  <cp:revision>2</cp:revision>
  <dcterms:created xsi:type="dcterms:W3CDTF">2024-03-16T01:15:24Z</dcterms:created>
  <dcterms:modified xsi:type="dcterms:W3CDTF">2024-03-17T01:34:02Z</dcterms:modified>
</cp:coreProperties>
</file>