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60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72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4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7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35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4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8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99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1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96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38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71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如螢幕大小 (16:9)</PresentationFormat>
  <Paragraphs>10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Spring 5 MVC – 零XML</vt:lpstr>
      <vt:lpstr>Spring 5 MVC – 零XML</vt:lpstr>
      <vt:lpstr>Spring 5 MVC – 零XML</vt:lpstr>
      <vt:lpstr>Spring 5 MVC – 零XML</vt:lpstr>
      <vt:lpstr>Spring 5 MVC – 零XML</vt:lpstr>
      <vt:lpstr>Spring 5 MVC – 零XML</vt:lpstr>
      <vt:lpstr>Spring 5 MVC – 零XML</vt:lpstr>
      <vt:lpstr>Spring 5 MVC – 零XML</vt:lpstr>
      <vt:lpstr>Spring 5 MVC – 零XML</vt:lpstr>
      <vt:lpstr>Spring 5 MVC – 零XML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5 MVC – 零XML</dc:title>
  <dc:creator>Z00040180</dc:creator>
  <cp:lastModifiedBy>Z00040180</cp:lastModifiedBy>
  <cp:revision>1</cp:revision>
  <dcterms:created xsi:type="dcterms:W3CDTF">2018-01-08T02:20:41Z</dcterms:created>
  <dcterms:modified xsi:type="dcterms:W3CDTF">2018-01-08T02:21:59Z</dcterms:modified>
</cp:coreProperties>
</file>