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8" r:id="rId5"/>
    <p:sldId id="259" r:id="rId6"/>
    <p:sldId id="260" r:id="rId7"/>
    <p:sldId id="289" r:id="rId8"/>
    <p:sldId id="261" r:id="rId9"/>
    <p:sldId id="278" r:id="rId10"/>
    <p:sldId id="279" r:id="rId11"/>
    <p:sldId id="262" r:id="rId12"/>
    <p:sldId id="275" r:id="rId13"/>
    <p:sldId id="266" r:id="rId14"/>
    <p:sldId id="267" r:id="rId15"/>
    <p:sldId id="280" r:id="rId16"/>
    <p:sldId id="281" r:id="rId17"/>
    <p:sldId id="27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82" r:id="rId26"/>
    <p:sldId id="286" r:id="rId27"/>
    <p:sldId id="283" r:id="rId28"/>
    <p:sldId id="284" r:id="rId29"/>
    <p:sldId id="288" r:id="rId30"/>
    <p:sldId id="285" r:id="rId31"/>
    <p:sldId id="287" r:id="rId32"/>
    <p:sldId id="265" r:id="rId3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F0F"/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1506" y="3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32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72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24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7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35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4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93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85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99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17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E6E7-C924-4B02-9B3A-1B790E51E1BA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960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9E6E7-C924-4B02-9B3A-1B790E51E1BA}" type="datetimeFigureOut">
              <a:rPr lang="zh-TW" altLang="en-US" smtClean="0"/>
              <a:t>2018/1/9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841BB-FA13-4AE6-AD0D-8513A45A72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38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4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32" y="456292"/>
            <a:ext cx="2216047" cy="4621624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85725" y="47625"/>
            <a:ext cx="1047750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目錄結構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705" y="1352550"/>
            <a:ext cx="2419350" cy="7620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288355" y="1856904"/>
            <a:ext cx="868106" cy="131916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肘形接點 4"/>
          <p:cNvCxnSpPr>
            <a:stCxn id="6" idx="3"/>
            <a:endCxn id="1027" idx="1"/>
          </p:cNvCxnSpPr>
          <p:nvPr/>
        </p:nvCxnSpPr>
        <p:spPr>
          <a:xfrm flipV="1">
            <a:off x="2156461" y="1733550"/>
            <a:ext cx="1579244" cy="189312"/>
          </a:xfrm>
          <a:prstGeom prst="bentConnector3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290634" y="1559238"/>
            <a:ext cx="1424365" cy="140509"/>
          </a:xfrm>
          <a:prstGeom prst="rect">
            <a:avLst/>
          </a:prstGeom>
          <a:solidFill>
            <a:srgbClr val="FFFF00">
              <a:alpha val="30196"/>
            </a:srgbClr>
          </a:solidFill>
          <a:ln w="3175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162425" y="685800"/>
            <a:ext cx="3914775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代替</a:t>
            </a:r>
            <a:r>
              <a:rPr lang="en-US" altLang="zh-TW" sz="1600" b="1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web.xml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i="1" dirty="0" err="1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contextLoaderListener</a:t>
            </a:r>
            <a:endParaRPr lang="en-US" altLang="zh-TW" sz="1600" b="1" i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線單箭頭接點 10"/>
          <p:cNvCxnSpPr>
            <a:stCxn id="10" idx="0"/>
            <a:endCxn id="8" idx="2"/>
          </p:cNvCxnSpPr>
          <p:nvPr/>
        </p:nvCxnSpPr>
        <p:spPr>
          <a:xfrm flipV="1">
            <a:off x="5002817" y="1024354"/>
            <a:ext cx="1116996" cy="534884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271584" y="1730689"/>
            <a:ext cx="919541" cy="136212"/>
          </a:xfrm>
          <a:prstGeom prst="rect">
            <a:avLst/>
          </a:prstGeom>
          <a:solidFill>
            <a:srgbClr val="00B050">
              <a:alpha val="30196"/>
            </a:srgbClr>
          </a:solidFill>
          <a:ln w="31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281109" y="1911664"/>
            <a:ext cx="1367216" cy="145736"/>
          </a:xfrm>
          <a:prstGeom prst="rect">
            <a:avLst/>
          </a:prstGeom>
          <a:solidFill>
            <a:srgbClr val="00B0F0">
              <a:alpha val="30196"/>
            </a:srgbClr>
          </a:solidFill>
          <a:ln w="31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>
            <a:stCxn id="16" idx="3"/>
          </p:cNvCxnSpPr>
          <p:nvPr/>
        </p:nvCxnSpPr>
        <p:spPr>
          <a:xfrm flipV="1">
            <a:off x="5191125" y="1781175"/>
            <a:ext cx="1181100" cy="1762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381751" y="1619250"/>
            <a:ext cx="2076450" cy="307777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Bean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endParaRPr lang="en-US" altLang="zh-TW" sz="1400" b="1" i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248401" y="2276475"/>
            <a:ext cx="2276474" cy="553998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MVC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設定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b="1" i="1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ViewResolver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…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etc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400" b="1" i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" name="直線單箭頭接點 23"/>
          <p:cNvCxnSpPr>
            <a:stCxn id="1027" idx="2"/>
            <a:endCxn id="23" idx="1"/>
          </p:cNvCxnSpPr>
          <p:nvPr/>
        </p:nvCxnSpPr>
        <p:spPr>
          <a:xfrm>
            <a:off x="4945380" y="2114550"/>
            <a:ext cx="1303021" cy="438924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174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736" y="34225"/>
            <a:ext cx="1074638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400" b="1" i="1" dirty="0" smtClean="0"/>
              <a:t>VO</a:t>
            </a:r>
            <a:endParaRPr lang="zh-TW" altLang="en-US" sz="1400" b="1" i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42" y="828675"/>
            <a:ext cx="4676775" cy="165735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709" y="2787292"/>
            <a:ext cx="4581525" cy="20859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765892" y="2282273"/>
            <a:ext cx="2183785" cy="152191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433324" y="4633655"/>
            <a:ext cx="1839657" cy="184151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591802" y="822180"/>
            <a:ext cx="649953" cy="226431"/>
          </a:xfrm>
          <a:prstGeom prst="rect">
            <a:avLst/>
          </a:prstGeom>
          <a:solidFill>
            <a:srgbClr val="00B050">
              <a:alpha val="30196"/>
            </a:srgbClr>
          </a:solidFill>
          <a:ln w="3175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160912" y="2798463"/>
            <a:ext cx="649953" cy="226431"/>
          </a:xfrm>
          <a:prstGeom prst="rect">
            <a:avLst/>
          </a:prstGeom>
          <a:solidFill>
            <a:schemeClr val="accent6">
              <a:lumMod val="75000"/>
              <a:alpha val="30196"/>
            </a:schemeClr>
          </a:solidFill>
          <a:ln w="31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521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054943"/>
            <a:ext cx="9144000" cy="1306461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DAO</a:t>
            </a:r>
            <a:r>
              <a:rPr lang="zh-TW" altLang="en-US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b="1" i="1" dirty="0" err="1" smtClean="0">
                <a:solidFill>
                  <a:srgbClr val="F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JdbcTemplate</a:t>
            </a:r>
            <a:endParaRPr lang="zh-TW" altLang="en-US" sz="3600" b="1" i="1" dirty="0">
              <a:solidFill>
                <a:srgbClr val="FF0F0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0055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2956" y="34409"/>
            <a:ext cx="1765612" cy="307777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1400" b="1" dirty="0" smtClean="0"/>
              <a:t>MyRowMappers.java</a:t>
            </a:r>
            <a:endParaRPr lang="zh-TW" altLang="en-US" sz="1400" dirty="0"/>
          </a:p>
        </p:txBody>
      </p:sp>
      <p:grpSp>
        <p:nvGrpSpPr>
          <p:cNvPr id="4" name="群組 3"/>
          <p:cNvGrpSpPr/>
          <p:nvPr/>
        </p:nvGrpSpPr>
        <p:grpSpPr>
          <a:xfrm>
            <a:off x="1896171" y="561375"/>
            <a:ext cx="5432505" cy="4467225"/>
            <a:chOff x="1945332" y="463052"/>
            <a:chExt cx="5432505" cy="4467225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5332" y="463052"/>
              <a:ext cx="5432505" cy="4467225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5" name="文字方塊 4"/>
            <p:cNvSpPr txBox="1"/>
            <p:nvPr/>
          </p:nvSpPr>
          <p:spPr>
            <a:xfrm>
              <a:off x="5685197" y="4376278"/>
              <a:ext cx="1600508" cy="43088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zh-TW" altLang="en-US" sz="11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將</a:t>
              </a:r>
              <a:r>
                <a:rPr lang="en-US" altLang="zh-TW" sz="1100" b="1" i="1" dirty="0" err="1" smtClean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RowMapper</a:t>
              </a:r>
              <a:r>
                <a:rPr lang="zh-TW" altLang="en-US" sz="1100" b="1" i="1" dirty="0" smtClean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11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整理在一支類別</a:t>
              </a:r>
              <a:endPara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0613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681038"/>
            <a:ext cx="8743950" cy="38766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50106" y="34409"/>
            <a:ext cx="884216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1400" b="1" dirty="0" err="1"/>
              <a:t>DeptDAO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37593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0106" y="34409"/>
            <a:ext cx="852862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1400" b="1" dirty="0" err="1"/>
              <a:t>EmpDAO</a:t>
            </a:r>
            <a:endParaRPr lang="zh-TW" altLang="en-US" sz="1400" dirty="0"/>
          </a:p>
        </p:txBody>
      </p:sp>
      <p:pic>
        <p:nvPicPr>
          <p:cNvPr id="9218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72" y="757085"/>
            <a:ext cx="8744400" cy="398535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750447" y="3096179"/>
            <a:ext cx="8170607" cy="1032387"/>
          </a:xfrm>
          <a:prstGeom prst="roundRect">
            <a:avLst>
              <a:gd name="adj" fmla="val 7072"/>
            </a:avLst>
          </a:prstGeom>
          <a:solidFill>
            <a:srgbClr val="FF0D0D">
              <a:alpha val="5098"/>
            </a:srgbClr>
          </a:solidFill>
          <a:ln w="127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943725" y="2714625"/>
            <a:ext cx="1866900" cy="33855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手動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Lazy-loading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7593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054943"/>
            <a:ext cx="9144000" cy="1306461"/>
          </a:xfr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r>
              <a:rPr lang="zh-TW" altLang="en-US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b="1" i="1" dirty="0" smtClean="0">
                <a:solidFill>
                  <a:srgbClr val="F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MVC</a:t>
            </a:r>
            <a:endParaRPr lang="zh-TW" altLang="en-US" sz="3600" b="1" i="1" dirty="0">
              <a:solidFill>
                <a:srgbClr val="FF0F0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5684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94" y="628650"/>
            <a:ext cx="8712435" cy="436245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3069039" y="4069471"/>
            <a:ext cx="1541061" cy="103948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488140" y="3946296"/>
            <a:ext cx="650474" cy="87842"/>
          </a:xfrm>
          <a:prstGeom prst="rect">
            <a:avLst/>
          </a:prstGeom>
          <a:solidFill>
            <a:srgbClr val="FFFF00">
              <a:alpha val="30196"/>
            </a:srgb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873902" y="4074883"/>
            <a:ext cx="650474" cy="87842"/>
          </a:xfrm>
          <a:prstGeom prst="rect">
            <a:avLst/>
          </a:prstGeom>
          <a:solidFill>
            <a:srgbClr val="FFFF00">
              <a:alpha val="30196"/>
            </a:srgb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905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094272"/>
            <a:ext cx="9144000" cy="1198307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JUNIT TEST</a:t>
            </a:r>
            <a:endParaRPr lang="zh-TW" altLang="en-US" sz="3600" b="1" i="1" dirty="0">
              <a:solidFill>
                <a:srgbClr val="FF0F0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9685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144" y="49160"/>
            <a:ext cx="1901033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altLang="zh-TW" sz="1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DatasourceTest.java</a:t>
            </a:r>
            <a:endParaRPr lang="zh-TW" altLang="en-US" sz="1400" b="1" i="1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91" y="496662"/>
            <a:ext cx="3908255" cy="4574268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800" y="761526"/>
            <a:ext cx="4283074" cy="1073624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593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144" y="49160"/>
            <a:ext cx="1812227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1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DeptDAO_test.java</a:t>
            </a:r>
            <a:endParaRPr lang="zh-TW" altLang="en-US" sz="1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93" y="511277"/>
            <a:ext cx="3871582" cy="454373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299" y="675706"/>
            <a:ext cx="4708525" cy="159600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59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5725" y="47625"/>
            <a:ext cx="1047750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POM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552450"/>
            <a:ext cx="4738687" cy="1034971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097" y="1714500"/>
            <a:ext cx="3039665" cy="3286124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015" y="1497371"/>
            <a:ext cx="3362636" cy="3471863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494094" y="1087284"/>
            <a:ext cx="963971" cy="122084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055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495300"/>
            <a:ext cx="3908664" cy="4595408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7144" y="49160"/>
            <a:ext cx="1772152" cy="30777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1400" b="1" i="1" dirty="0" smtClean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EmpDAO_test.java</a:t>
            </a:r>
            <a:endParaRPr lang="zh-TW" altLang="en-US" sz="1400" b="1" i="1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850721"/>
            <a:ext cx="4551363" cy="2632253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593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228851"/>
            <a:ext cx="9144000" cy="847724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jsp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7593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59" y="1146628"/>
            <a:ext cx="8829372" cy="3599543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144" y="49160"/>
            <a:ext cx="954107" cy="30777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1400" b="1" i="1" dirty="0" err="1" smtClean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index.jsp</a:t>
            </a:r>
            <a:endParaRPr lang="zh-TW" altLang="en-US" sz="1400" b="1" i="1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407" y="580571"/>
            <a:ext cx="4182520" cy="229325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593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719138"/>
            <a:ext cx="7696200" cy="42195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37656" y="57150"/>
            <a:ext cx="822661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1100" b="1" i="1" dirty="0" err="1"/>
              <a:t>success.jsp</a:t>
            </a:r>
            <a:endParaRPr lang="zh-TW" altLang="en-US" sz="1100" b="1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3612826"/>
            <a:ext cx="3443288" cy="1092523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593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0" y="2228851"/>
            <a:ext cx="9144000" cy="84772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Jsp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7593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1" y="464456"/>
            <a:ext cx="4992915" cy="268956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向右箭號 2"/>
          <p:cNvSpPr/>
          <p:nvPr/>
        </p:nvSpPr>
        <p:spPr>
          <a:xfrm rot="10800000">
            <a:off x="530942" y="1376516"/>
            <a:ext cx="462116" cy="45228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032" y="3522422"/>
            <a:ext cx="6205539" cy="15193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628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3" y="533283"/>
            <a:ext cx="4992915" cy="268956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向右箭號 3"/>
          <p:cNvSpPr/>
          <p:nvPr/>
        </p:nvSpPr>
        <p:spPr>
          <a:xfrm rot="8377278">
            <a:off x="3261851" y="2020527"/>
            <a:ext cx="462116" cy="45228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688" y="595086"/>
            <a:ext cx="3797489" cy="4240439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763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662" y="1320800"/>
            <a:ext cx="3594860" cy="318225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3" y="533283"/>
            <a:ext cx="4992915" cy="268956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向右箭號 4"/>
          <p:cNvSpPr/>
          <p:nvPr/>
        </p:nvSpPr>
        <p:spPr>
          <a:xfrm rot="10800000">
            <a:off x="747252" y="1563328"/>
            <a:ext cx="462116" cy="45228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628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457" y="812800"/>
            <a:ext cx="3660042" cy="3757384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3" y="533283"/>
            <a:ext cx="4992915" cy="268956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向右箭號 4"/>
          <p:cNvSpPr/>
          <p:nvPr/>
        </p:nvSpPr>
        <p:spPr>
          <a:xfrm rot="8377278">
            <a:off x="3299951" y="2604727"/>
            <a:ext cx="462116" cy="45228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850339" y="2062870"/>
            <a:ext cx="1642661" cy="667629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812239" y="3663070"/>
            <a:ext cx="1642661" cy="667629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628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0" y="2228851"/>
            <a:ext cx="9144000" cy="847724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附錄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42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977" y="503206"/>
            <a:ext cx="4718568" cy="4491581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0" y="-8603"/>
            <a:ext cx="9144000" cy="3920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5725" y="47625"/>
            <a:ext cx="1047750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1244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  <a:solidFill>
            <a:srgbClr val="C0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檔案 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 GitHub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8" y="600075"/>
            <a:ext cx="5267325" cy="371475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035300" y="4774168"/>
            <a:ext cx="610870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https://github.com/sobadrush/Spring5_MVC_Git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8628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  <a:solidFill>
            <a:srgbClr val="C0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908064"/>
              </p:ext>
            </p:extLst>
          </p:nvPr>
        </p:nvGraphicFramePr>
        <p:xfrm>
          <a:off x="2120900" y="1778000"/>
          <a:ext cx="4647738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封裝程式殼層物件" showAsIcon="1" r:id="rId3" imgW="1878840" imgH="698400" progId="Package">
                  <p:embed/>
                </p:oleObj>
              </mc:Choice>
              <mc:Fallback>
                <p:oleObj name="封裝程式殼層物件" showAsIcon="1" r:id="rId3" imgW="1878840" imgH="698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0900" y="1778000"/>
                        <a:ext cx="4647738" cy="172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7352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附錄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21909" y="4835723"/>
            <a:ext cx="3422091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1400" dirty="0"/>
              <a:t> https://www.jianshu.com/p/49e950b0b008</a:t>
            </a:r>
            <a:endParaRPr lang="zh-TW" alt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585788"/>
            <a:ext cx="6153150" cy="3971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760794" y="2287434"/>
            <a:ext cx="3720844" cy="131916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884744" y="2801784"/>
            <a:ext cx="220406" cy="131916"/>
          </a:xfrm>
          <a:prstGeom prst="rect">
            <a:avLst/>
          </a:prstGeom>
          <a:solidFill>
            <a:srgbClr val="0000FF">
              <a:alpha val="30196"/>
            </a:srgbClr>
          </a:solidFill>
          <a:ln w="3175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522919" y="3644746"/>
            <a:ext cx="220406" cy="131916"/>
          </a:xfrm>
          <a:prstGeom prst="rect">
            <a:avLst/>
          </a:prstGeom>
          <a:solidFill>
            <a:srgbClr val="0000FF">
              <a:alpha val="30196"/>
            </a:srgbClr>
          </a:solidFill>
          <a:ln w="3175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05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5692" y="47625"/>
            <a:ext cx="2254385" cy="30777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1400" b="1" i="1" dirty="0" err="1">
                <a:solidFill>
                  <a:srgbClr val="FF0F0F"/>
                </a:solidFill>
              </a:rPr>
              <a:t>connectionData.properties</a:t>
            </a:r>
            <a:endParaRPr lang="zh-TW" altLang="en-US" sz="1400" b="1" i="1" dirty="0">
              <a:solidFill>
                <a:srgbClr val="FF0F0F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377950"/>
            <a:ext cx="8110125" cy="254635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05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527004"/>
            <a:ext cx="6116638" cy="4432346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75736" y="53889"/>
            <a:ext cx="1214371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1200" b="1" i="1" dirty="0" smtClean="0"/>
              <a:t>RootConfig.java</a:t>
            </a:r>
            <a:endParaRPr lang="zh-TW" altLang="en-US" sz="1200" b="1" i="1" dirty="0"/>
          </a:p>
        </p:txBody>
      </p:sp>
      <p:sp>
        <p:nvSpPr>
          <p:cNvPr id="5" name="矩形 4"/>
          <p:cNvSpPr/>
          <p:nvPr/>
        </p:nvSpPr>
        <p:spPr>
          <a:xfrm>
            <a:off x="3427669" y="896784"/>
            <a:ext cx="2754056" cy="131916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913194" y="1363508"/>
            <a:ext cx="1849181" cy="370041"/>
          </a:xfrm>
          <a:prstGeom prst="rect">
            <a:avLst/>
          </a:prstGeom>
          <a:noFill/>
          <a:ln w="127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411855" y="1601634"/>
            <a:ext cx="237490" cy="81116"/>
          </a:xfrm>
          <a:prstGeom prst="rect">
            <a:avLst/>
          </a:prstGeom>
          <a:solidFill>
            <a:srgbClr val="92D050">
              <a:alpha val="30196"/>
            </a:srgbClr>
          </a:solidFill>
          <a:ln w="31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992755" y="2446184"/>
            <a:ext cx="237490" cy="81116"/>
          </a:xfrm>
          <a:prstGeom prst="rect">
            <a:avLst/>
          </a:prstGeom>
          <a:solidFill>
            <a:srgbClr val="92D050">
              <a:alpha val="30196"/>
            </a:srgbClr>
          </a:solidFill>
          <a:ln w="31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354705" y="2604934"/>
            <a:ext cx="237490" cy="81116"/>
          </a:xfrm>
          <a:prstGeom prst="rect">
            <a:avLst/>
          </a:prstGeom>
          <a:solidFill>
            <a:srgbClr val="92D050">
              <a:alpha val="30196"/>
            </a:srgbClr>
          </a:solidFill>
          <a:ln w="31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354705" y="2776384"/>
            <a:ext cx="237490" cy="81116"/>
          </a:xfrm>
          <a:prstGeom prst="rect">
            <a:avLst/>
          </a:prstGeom>
          <a:solidFill>
            <a:srgbClr val="92D050">
              <a:alpha val="30196"/>
            </a:srgbClr>
          </a:solidFill>
          <a:ln w="31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869055" y="2954184"/>
            <a:ext cx="237490" cy="81116"/>
          </a:xfrm>
          <a:prstGeom prst="rect">
            <a:avLst/>
          </a:prstGeom>
          <a:solidFill>
            <a:srgbClr val="92D050">
              <a:alpha val="30196"/>
            </a:srgbClr>
          </a:solidFill>
          <a:ln w="31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055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528426"/>
            <a:ext cx="8050213" cy="4475373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5736" y="53889"/>
            <a:ext cx="1705019" cy="27699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1200" b="1" i="1" dirty="0"/>
              <a:t>SpringMVC_Config.java</a:t>
            </a:r>
            <a:endParaRPr lang="zh-TW" altLang="en-US" sz="1200" b="1" i="1" dirty="0"/>
          </a:p>
        </p:txBody>
      </p:sp>
      <p:sp>
        <p:nvSpPr>
          <p:cNvPr id="5" name="矩形 4"/>
          <p:cNvSpPr/>
          <p:nvPr/>
        </p:nvSpPr>
        <p:spPr>
          <a:xfrm>
            <a:off x="1322644" y="3792383"/>
            <a:ext cx="3306506" cy="198591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846894" y="3792383"/>
            <a:ext cx="1020506" cy="198591"/>
          </a:xfrm>
          <a:prstGeom prst="rect">
            <a:avLst/>
          </a:prstGeom>
          <a:solidFill>
            <a:srgbClr val="FFFF00">
              <a:alpha val="30196"/>
            </a:srgbClr>
          </a:solidFill>
          <a:ln w="3175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05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472329"/>
            <a:ext cx="8470900" cy="456581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736" y="53889"/>
            <a:ext cx="1705019" cy="27699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1200" b="1" i="1" dirty="0"/>
              <a:t>SpringMVC_Config.java</a:t>
            </a:r>
            <a:endParaRPr lang="zh-TW" altLang="en-US" sz="1200" b="1" i="1" dirty="0"/>
          </a:p>
        </p:txBody>
      </p:sp>
      <p:sp>
        <p:nvSpPr>
          <p:cNvPr id="5" name="矩形 4"/>
          <p:cNvSpPr/>
          <p:nvPr/>
        </p:nvSpPr>
        <p:spPr>
          <a:xfrm>
            <a:off x="5910974" y="4008029"/>
            <a:ext cx="666040" cy="149205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627253" y="4011204"/>
            <a:ext cx="621272" cy="149205"/>
          </a:xfrm>
          <a:prstGeom prst="rect">
            <a:avLst/>
          </a:prstGeom>
          <a:solidFill>
            <a:srgbClr val="FFFF00">
              <a:alpha val="30196"/>
            </a:srgbClr>
          </a:solidFill>
          <a:ln w="3175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圓角矩形 2"/>
          <p:cNvSpPr/>
          <p:nvPr/>
        </p:nvSpPr>
        <p:spPr>
          <a:xfrm>
            <a:off x="520700" y="3213100"/>
            <a:ext cx="8255000" cy="1600200"/>
          </a:xfrm>
          <a:prstGeom prst="roundRect">
            <a:avLst>
              <a:gd name="adj" fmla="val 9524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711190" y="3289300"/>
            <a:ext cx="157353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要讓此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先過</a:t>
            </a:r>
            <a:r>
              <a:rPr lang="en-US" altLang="zh-TW" sz="12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DispatcherServlet</a:t>
            </a:r>
            <a:endParaRPr lang="zh-TW" altLang="en-US" sz="1200" b="1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接點 8"/>
          <p:cNvCxnSpPr>
            <a:stCxn id="5" idx="0"/>
            <a:endCxn id="7" idx="2"/>
          </p:cNvCxnSpPr>
          <p:nvPr/>
        </p:nvCxnSpPr>
        <p:spPr>
          <a:xfrm flipV="1">
            <a:off x="6243994" y="3750965"/>
            <a:ext cx="253961" cy="25706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785503" y="4436654"/>
            <a:ext cx="995922" cy="149205"/>
          </a:xfrm>
          <a:prstGeom prst="rect">
            <a:avLst/>
          </a:prstGeom>
          <a:solidFill>
            <a:srgbClr val="FFFF00">
              <a:alpha val="30196"/>
            </a:srgbClr>
          </a:solidFill>
          <a:ln w="3175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312803" y="4430304"/>
            <a:ext cx="1397560" cy="149205"/>
          </a:xfrm>
          <a:prstGeom prst="rect">
            <a:avLst/>
          </a:prstGeom>
          <a:solidFill>
            <a:srgbClr val="00B050">
              <a:alpha val="30196"/>
            </a:srgbClr>
          </a:solidFill>
          <a:ln w="31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766577" y="4865279"/>
            <a:ext cx="1862697" cy="149205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b="1" dirty="0" smtClean="0">
                <a:solidFill>
                  <a:srgbClr val="0000FF"/>
                </a:solidFill>
              </a:rPr>
              <a:t>將以</a:t>
            </a:r>
            <a:r>
              <a:rPr lang="en-US" altLang="zh-TW" sz="900" b="1" i="1" dirty="0" smtClean="0">
                <a:solidFill>
                  <a:srgbClr val="FFFF00"/>
                </a:solidFill>
              </a:rPr>
              <a:t>resources</a:t>
            </a:r>
            <a:r>
              <a:rPr lang="zh-TW" altLang="en-US" sz="900" b="1" dirty="0" smtClean="0">
                <a:solidFill>
                  <a:srgbClr val="0000FF"/>
                </a:solidFill>
              </a:rPr>
              <a:t>打頭的請求映射到</a:t>
            </a:r>
            <a:endParaRPr lang="zh-TW" altLang="en-US" sz="900" b="1" dirty="0">
              <a:solidFill>
                <a:srgbClr val="0000FF"/>
              </a:solidFill>
            </a:endParaRPr>
          </a:p>
        </p:txBody>
      </p:sp>
      <p:sp>
        <p:nvSpPr>
          <p:cNvPr id="11" name="手繪多邊形 10"/>
          <p:cNvSpPr/>
          <p:nvPr/>
        </p:nvSpPr>
        <p:spPr>
          <a:xfrm>
            <a:off x="3243263" y="4591050"/>
            <a:ext cx="519112" cy="361950"/>
          </a:xfrm>
          <a:custGeom>
            <a:avLst/>
            <a:gdLst>
              <a:gd name="connsiteX0" fmla="*/ 0 w 519112"/>
              <a:gd name="connsiteY0" fmla="*/ 0 h 361950"/>
              <a:gd name="connsiteX1" fmla="*/ 76200 w 519112"/>
              <a:gd name="connsiteY1" fmla="*/ 147638 h 361950"/>
              <a:gd name="connsiteX2" fmla="*/ 228600 w 519112"/>
              <a:gd name="connsiteY2" fmla="*/ 290513 h 361950"/>
              <a:gd name="connsiteX3" fmla="*/ 519112 w 519112"/>
              <a:gd name="connsiteY3" fmla="*/ 3619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112" h="361950">
                <a:moveTo>
                  <a:pt x="0" y="0"/>
                </a:moveTo>
                <a:cubicBezTo>
                  <a:pt x="19050" y="49609"/>
                  <a:pt x="38100" y="99219"/>
                  <a:pt x="76200" y="147638"/>
                </a:cubicBezTo>
                <a:cubicBezTo>
                  <a:pt x="114300" y="196057"/>
                  <a:pt x="154781" y="254794"/>
                  <a:pt x="228600" y="290513"/>
                </a:cubicBezTo>
                <a:cubicBezTo>
                  <a:pt x="302419" y="326232"/>
                  <a:pt x="472281" y="351631"/>
                  <a:pt x="519112" y="361950"/>
                </a:cubicBezTo>
              </a:path>
            </a:pathLst>
          </a:cu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 11"/>
          <p:cNvSpPr/>
          <p:nvPr/>
        </p:nvSpPr>
        <p:spPr>
          <a:xfrm>
            <a:off x="5614988" y="4595813"/>
            <a:ext cx="571500" cy="357187"/>
          </a:xfrm>
          <a:custGeom>
            <a:avLst/>
            <a:gdLst>
              <a:gd name="connsiteX0" fmla="*/ 0 w 571500"/>
              <a:gd name="connsiteY0" fmla="*/ 357187 h 357187"/>
              <a:gd name="connsiteX1" fmla="*/ 347662 w 571500"/>
              <a:gd name="connsiteY1" fmla="*/ 314325 h 357187"/>
              <a:gd name="connsiteX2" fmla="*/ 528637 w 571500"/>
              <a:gd name="connsiteY2" fmla="*/ 204787 h 357187"/>
              <a:gd name="connsiteX3" fmla="*/ 571500 w 571500"/>
              <a:gd name="connsiteY3" fmla="*/ 0 h 35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0" h="357187">
                <a:moveTo>
                  <a:pt x="0" y="357187"/>
                </a:moveTo>
                <a:cubicBezTo>
                  <a:pt x="129778" y="348456"/>
                  <a:pt x="259556" y="339725"/>
                  <a:pt x="347662" y="314325"/>
                </a:cubicBezTo>
                <a:cubicBezTo>
                  <a:pt x="435768" y="288925"/>
                  <a:pt x="491331" y="257174"/>
                  <a:pt x="528637" y="204787"/>
                </a:cubicBezTo>
                <a:cubicBezTo>
                  <a:pt x="565943" y="152400"/>
                  <a:pt x="568721" y="76200"/>
                  <a:pt x="57150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688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8603"/>
            <a:ext cx="9144000" cy="39206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 –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00" y="749300"/>
            <a:ext cx="8702899" cy="38862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5736" y="53889"/>
            <a:ext cx="1845890" cy="276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1200" b="1" i="1" dirty="0"/>
              <a:t>MyWebAppInitializer.java</a:t>
            </a:r>
            <a:endParaRPr lang="zh-TW" altLang="en-US" sz="1200" b="1" i="1" dirty="0"/>
          </a:p>
        </p:txBody>
      </p:sp>
      <p:sp>
        <p:nvSpPr>
          <p:cNvPr id="3" name="圓角矩形 2"/>
          <p:cNvSpPr/>
          <p:nvPr/>
        </p:nvSpPr>
        <p:spPr>
          <a:xfrm>
            <a:off x="752475" y="2000250"/>
            <a:ext cx="6324600" cy="53340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742950" y="2600325"/>
            <a:ext cx="7429500" cy="971550"/>
          </a:xfrm>
          <a:prstGeom prst="roundRect">
            <a:avLst/>
          </a:prstGeom>
          <a:noFill/>
          <a:ln w="1270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151319" y="2214409"/>
            <a:ext cx="1063369" cy="131916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087819" y="2779559"/>
            <a:ext cx="1465006" cy="131916"/>
          </a:xfrm>
          <a:prstGeom prst="rect">
            <a:avLst/>
          </a:prstGeom>
          <a:solidFill>
            <a:srgbClr val="00B050">
              <a:alpha val="30196"/>
            </a:srgb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346899" y="3351059"/>
            <a:ext cx="924939" cy="131916"/>
          </a:xfrm>
          <a:prstGeom prst="rect">
            <a:avLst/>
          </a:prstGeom>
          <a:solidFill>
            <a:srgbClr val="0000FF">
              <a:alpha val="30196"/>
            </a:srgb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428999" y="3271838"/>
            <a:ext cx="4276726" cy="276999"/>
          </a:xfrm>
          <a:prstGeom prst="rect">
            <a:avLst/>
          </a:prstGeom>
          <a:solidFill>
            <a:srgbClr val="0000FF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spring_mvc</a:t>
            </a:r>
            <a:r>
              <a:rPr lang="en-US" altLang="zh-TW" sz="12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打頭的請求才會被 </a:t>
            </a:r>
            <a:r>
              <a:rPr lang="en-US" altLang="zh-TW" sz="1200" b="1" i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dispatcherServlet</a:t>
            </a:r>
            <a:r>
              <a:rPr lang="zh-TW" altLang="en-US" sz="1200" b="1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攔截</a:t>
            </a:r>
            <a:endParaRPr lang="zh-TW" altLang="en-US" sz="12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944" y="3925734"/>
            <a:ext cx="2220656" cy="131916"/>
          </a:xfrm>
          <a:prstGeom prst="rect">
            <a:avLst/>
          </a:prstGeom>
          <a:solidFill>
            <a:srgbClr val="FF0F0F">
              <a:alpha val="30196"/>
            </a:srgbClr>
          </a:solidFill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055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054943"/>
            <a:ext cx="9144000" cy="1306461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zh-TW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VO</a:t>
            </a:r>
            <a:endParaRPr lang="zh-TW" altLang="en-US" sz="3600" b="1" i="1" dirty="0">
              <a:solidFill>
                <a:srgbClr val="FF0F0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6106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217</Words>
  <Application>Microsoft Office PowerPoint</Application>
  <PresentationFormat>如螢幕大小 (16:9)</PresentationFormat>
  <Paragraphs>59</Paragraphs>
  <Slides>32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4" baseType="lpstr">
      <vt:lpstr>Office 佈景主題</vt:lpstr>
      <vt:lpstr>封裝程式殼層物件</vt:lpstr>
      <vt:lpstr>Spring 5 MVC – 零XML</vt:lpstr>
      <vt:lpstr>Spring 5 MVC – 零XML</vt:lpstr>
      <vt:lpstr>PowerPoint 簡報</vt:lpstr>
      <vt:lpstr>Spring 5 MVC – 零XML</vt:lpstr>
      <vt:lpstr>Spring 5 MVC – 零XML</vt:lpstr>
      <vt:lpstr>Spring 5 MVC – 零XML</vt:lpstr>
      <vt:lpstr>Spring 5 MVC – 零XML</vt:lpstr>
      <vt:lpstr>Spring 5 MVC – 零XML</vt:lpstr>
      <vt:lpstr>VO</vt:lpstr>
      <vt:lpstr>Spring 5 MVC – 零XML</vt:lpstr>
      <vt:lpstr>DAO  JdbcTemplate</vt:lpstr>
      <vt:lpstr>Spring 5 MVC – 零XML</vt:lpstr>
      <vt:lpstr>Spring 5 MVC – 零XML</vt:lpstr>
      <vt:lpstr>Spring 5 MVC – 零XML</vt:lpstr>
      <vt:lpstr>Controller  Spring MVC</vt:lpstr>
      <vt:lpstr>Spring 5 MVC – 零XML</vt:lpstr>
      <vt:lpstr>JUNIT TEST</vt:lpstr>
      <vt:lpstr>Spring 5 MVC – 零XML</vt:lpstr>
      <vt:lpstr>Spring 5 MVC – 零XML</vt:lpstr>
      <vt:lpstr>Spring 5 MVC – 零XML</vt:lpstr>
      <vt:lpstr>jsp</vt:lpstr>
      <vt:lpstr>Spring 5 MVC – 零XML</vt:lpstr>
      <vt:lpstr>Spring 5 MVC – 零XML</vt:lpstr>
      <vt:lpstr>PowerPoint 簡報</vt:lpstr>
      <vt:lpstr>Spring 5 MVC – 零XML</vt:lpstr>
      <vt:lpstr>Spring 5 MVC – 零XML</vt:lpstr>
      <vt:lpstr>Spring 5 MVC – 零XML</vt:lpstr>
      <vt:lpstr>Spring 5 MVC – 零XML</vt:lpstr>
      <vt:lpstr>PowerPoint 簡報</vt:lpstr>
      <vt:lpstr>檔案 - GitHub</vt:lpstr>
      <vt:lpstr>檔案</vt:lpstr>
      <vt:lpstr>附錄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5 MVC – 零XML</dc:title>
  <dc:creator>Z00040180</dc:creator>
  <cp:lastModifiedBy>Z00040180</cp:lastModifiedBy>
  <cp:revision>90</cp:revision>
  <dcterms:created xsi:type="dcterms:W3CDTF">2018-01-08T02:20:41Z</dcterms:created>
  <dcterms:modified xsi:type="dcterms:W3CDTF">2018-01-09T01:54:52Z</dcterms:modified>
</cp:coreProperties>
</file>