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9" r:id="rId4"/>
    <p:sldId id="261" r:id="rId5"/>
    <p:sldId id="258" r:id="rId6"/>
    <p:sldId id="262" r:id="rId7"/>
    <p:sldId id="263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FF0D"/>
    <a:srgbClr val="FFF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-60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44B-9D37-470F-8E75-AA849BB83876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AB5C-05A3-4EB1-BA86-BE720E403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16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44B-9D37-470F-8E75-AA849BB83876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AB5C-05A3-4EB1-BA86-BE720E403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98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44B-9D37-470F-8E75-AA849BB83876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AB5C-05A3-4EB1-BA86-BE720E403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84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44B-9D37-470F-8E75-AA849BB83876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AB5C-05A3-4EB1-BA86-BE720E403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88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44B-9D37-470F-8E75-AA849BB83876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AB5C-05A3-4EB1-BA86-BE720E403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6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44B-9D37-470F-8E75-AA849BB83876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AB5C-05A3-4EB1-BA86-BE720E403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82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44B-9D37-470F-8E75-AA849BB83876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AB5C-05A3-4EB1-BA86-BE720E403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10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44B-9D37-470F-8E75-AA849BB83876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AB5C-05A3-4EB1-BA86-BE720E403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66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44B-9D37-470F-8E75-AA849BB83876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AB5C-05A3-4EB1-BA86-BE720E403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24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44B-9D37-470F-8E75-AA849BB83876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AB5C-05A3-4EB1-BA86-BE720E403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53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44B-9D37-470F-8E75-AA849BB83876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AB5C-05A3-4EB1-BA86-BE720E403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74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0E44B-9D37-470F-8E75-AA849BB83876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8AB5C-05A3-4EB1-BA86-BE720E403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37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12750"/>
            <a:ext cx="2159396" cy="47053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5725" y="47625"/>
            <a:ext cx="1047750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目錄結構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705" y="1352550"/>
            <a:ext cx="2419350" cy="7620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62905" y="1558454"/>
            <a:ext cx="868106" cy="131916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stCxn id="6" idx="3"/>
            <a:endCxn id="1027" idx="1"/>
          </p:cNvCxnSpPr>
          <p:nvPr/>
        </p:nvCxnSpPr>
        <p:spPr>
          <a:xfrm>
            <a:off x="1731011" y="1624412"/>
            <a:ext cx="2004694" cy="109138"/>
          </a:xfrm>
          <a:prstGeom prst="bentConnector3">
            <a:avLst>
              <a:gd name="adj1" fmla="val 56969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290634" y="1559238"/>
            <a:ext cx="1424365" cy="140509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162425" y="685800"/>
            <a:ext cx="391477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代替</a:t>
            </a:r>
            <a:r>
              <a:rPr lang="en-US" altLang="zh-TW" sz="16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web.xml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i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contextLoaderListener</a:t>
            </a:r>
            <a:endParaRPr lang="en-US" altLang="zh-TW" sz="1600" b="1" i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/>
          <p:cNvCxnSpPr>
            <a:stCxn id="10" idx="0"/>
            <a:endCxn id="8" idx="2"/>
          </p:cNvCxnSpPr>
          <p:nvPr/>
        </p:nvCxnSpPr>
        <p:spPr>
          <a:xfrm flipV="1">
            <a:off x="5002817" y="1024354"/>
            <a:ext cx="1116996" cy="534884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271584" y="1730689"/>
            <a:ext cx="919541" cy="136212"/>
          </a:xfrm>
          <a:prstGeom prst="rect">
            <a:avLst/>
          </a:prstGeom>
          <a:solidFill>
            <a:srgbClr val="00B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281109" y="1911664"/>
            <a:ext cx="1367216" cy="145736"/>
          </a:xfrm>
          <a:prstGeom prst="rect">
            <a:avLst/>
          </a:prstGeom>
          <a:solidFill>
            <a:srgbClr val="00B0F0">
              <a:alpha val="30196"/>
            </a:srgbClr>
          </a:solidFill>
          <a:ln w="31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6" idx="3"/>
          </p:cNvCxnSpPr>
          <p:nvPr/>
        </p:nvCxnSpPr>
        <p:spPr>
          <a:xfrm flipV="1">
            <a:off x="5191125" y="1781175"/>
            <a:ext cx="1181100" cy="1762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381751" y="1619250"/>
            <a:ext cx="2076450" cy="30777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Bean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en-US" altLang="zh-TW" sz="1400" b="1" i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248401" y="2276475"/>
            <a:ext cx="2276474" cy="553998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i="1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ViewResolver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…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400" b="1" i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/>
          <p:cNvCxnSpPr>
            <a:stCxn id="1027" idx="2"/>
            <a:endCxn id="23" idx="1"/>
          </p:cNvCxnSpPr>
          <p:nvPr/>
        </p:nvCxnSpPr>
        <p:spPr>
          <a:xfrm>
            <a:off x="4945380" y="2114550"/>
            <a:ext cx="1303021" cy="438924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44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23768"/>
            <a:ext cx="9144000" cy="12192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端分頁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840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383458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端分頁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827" y="49163"/>
            <a:ext cx="125852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EmpDAO.java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93" y="470542"/>
            <a:ext cx="6776101" cy="457196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031226" y="1386348"/>
            <a:ext cx="3834580" cy="648929"/>
          </a:xfrm>
          <a:prstGeom prst="rect">
            <a:avLst/>
          </a:prstGeom>
          <a:solidFill>
            <a:srgbClr val="A9FF0D">
              <a:alpha val="20000"/>
            </a:srgbClr>
          </a:solidFill>
          <a:ln w="952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97857" y="4237704"/>
            <a:ext cx="5909187" cy="599768"/>
          </a:xfrm>
          <a:prstGeom prst="rect">
            <a:avLst/>
          </a:prstGeom>
          <a:solidFill>
            <a:srgbClr val="00B0F0">
              <a:alpha val="20000"/>
            </a:srgbClr>
          </a:solidFill>
          <a:ln w="952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55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23768"/>
            <a:ext cx="9144000" cy="1219200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靜態資源映射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659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349"/>
            <a:ext cx="9144000" cy="408606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SpringMVC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靜態資源映射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72329"/>
            <a:ext cx="8470900" cy="456581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910974" y="4008029"/>
            <a:ext cx="666040" cy="149205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627253" y="4011204"/>
            <a:ext cx="621272" cy="149205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20700" y="3213100"/>
            <a:ext cx="8255000" cy="1600200"/>
          </a:xfrm>
          <a:prstGeom prst="roundRect">
            <a:avLst>
              <a:gd name="adj" fmla="val 9524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711190" y="3289300"/>
            <a:ext cx="157353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要讓此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先過</a:t>
            </a:r>
            <a:r>
              <a:rPr lang="en-US" altLang="zh-TW" sz="12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DispatcherServlet</a:t>
            </a:r>
            <a:endParaRPr lang="zh-TW" altLang="en-US" sz="12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/>
          <p:cNvCxnSpPr>
            <a:stCxn id="6" idx="0"/>
            <a:endCxn id="9" idx="2"/>
          </p:cNvCxnSpPr>
          <p:nvPr/>
        </p:nvCxnSpPr>
        <p:spPr>
          <a:xfrm flipV="1">
            <a:off x="6243994" y="3750965"/>
            <a:ext cx="253961" cy="2570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85503" y="4436654"/>
            <a:ext cx="995922" cy="149205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312803" y="4430304"/>
            <a:ext cx="1397560" cy="149205"/>
          </a:xfrm>
          <a:prstGeom prst="rect">
            <a:avLst/>
          </a:prstGeom>
          <a:solidFill>
            <a:srgbClr val="00B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766577" y="4865279"/>
            <a:ext cx="1862697" cy="149205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b="1" dirty="0" smtClean="0">
                <a:solidFill>
                  <a:srgbClr val="0000FF"/>
                </a:solidFill>
              </a:rPr>
              <a:t>將以</a:t>
            </a:r>
            <a:r>
              <a:rPr lang="en-US" altLang="zh-TW" sz="900" b="1" i="1" dirty="0" smtClean="0">
                <a:solidFill>
                  <a:srgbClr val="FFFF00"/>
                </a:solidFill>
              </a:rPr>
              <a:t>resources</a:t>
            </a:r>
            <a:r>
              <a:rPr lang="zh-TW" altLang="en-US" sz="900" b="1" dirty="0" smtClean="0">
                <a:solidFill>
                  <a:srgbClr val="0000FF"/>
                </a:solidFill>
              </a:rPr>
              <a:t>打頭的請求映射到</a:t>
            </a:r>
            <a:endParaRPr lang="zh-TW" altLang="en-US" sz="900" b="1" dirty="0">
              <a:solidFill>
                <a:srgbClr val="0000FF"/>
              </a:solidFill>
            </a:endParaRPr>
          </a:p>
        </p:txBody>
      </p:sp>
      <p:sp>
        <p:nvSpPr>
          <p:cNvPr id="14" name="手繪多邊形 13"/>
          <p:cNvSpPr/>
          <p:nvPr/>
        </p:nvSpPr>
        <p:spPr>
          <a:xfrm>
            <a:off x="3243263" y="4591050"/>
            <a:ext cx="519112" cy="361950"/>
          </a:xfrm>
          <a:custGeom>
            <a:avLst/>
            <a:gdLst>
              <a:gd name="connsiteX0" fmla="*/ 0 w 519112"/>
              <a:gd name="connsiteY0" fmla="*/ 0 h 361950"/>
              <a:gd name="connsiteX1" fmla="*/ 76200 w 519112"/>
              <a:gd name="connsiteY1" fmla="*/ 147638 h 361950"/>
              <a:gd name="connsiteX2" fmla="*/ 228600 w 519112"/>
              <a:gd name="connsiteY2" fmla="*/ 290513 h 361950"/>
              <a:gd name="connsiteX3" fmla="*/ 519112 w 519112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112" h="361950">
                <a:moveTo>
                  <a:pt x="0" y="0"/>
                </a:moveTo>
                <a:cubicBezTo>
                  <a:pt x="19050" y="49609"/>
                  <a:pt x="38100" y="99219"/>
                  <a:pt x="76200" y="147638"/>
                </a:cubicBezTo>
                <a:cubicBezTo>
                  <a:pt x="114300" y="196057"/>
                  <a:pt x="154781" y="254794"/>
                  <a:pt x="228600" y="290513"/>
                </a:cubicBezTo>
                <a:cubicBezTo>
                  <a:pt x="302419" y="326232"/>
                  <a:pt x="472281" y="351631"/>
                  <a:pt x="519112" y="361950"/>
                </a:cubicBezTo>
              </a:path>
            </a:pathLst>
          </a:cu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 14"/>
          <p:cNvSpPr/>
          <p:nvPr/>
        </p:nvSpPr>
        <p:spPr>
          <a:xfrm>
            <a:off x="5614988" y="4595813"/>
            <a:ext cx="571500" cy="357187"/>
          </a:xfrm>
          <a:custGeom>
            <a:avLst/>
            <a:gdLst>
              <a:gd name="connsiteX0" fmla="*/ 0 w 571500"/>
              <a:gd name="connsiteY0" fmla="*/ 357187 h 357187"/>
              <a:gd name="connsiteX1" fmla="*/ 347662 w 571500"/>
              <a:gd name="connsiteY1" fmla="*/ 314325 h 357187"/>
              <a:gd name="connsiteX2" fmla="*/ 528637 w 571500"/>
              <a:gd name="connsiteY2" fmla="*/ 204787 h 357187"/>
              <a:gd name="connsiteX3" fmla="*/ 571500 w 571500"/>
              <a:gd name="connsiteY3" fmla="*/ 0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357187">
                <a:moveTo>
                  <a:pt x="0" y="357187"/>
                </a:moveTo>
                <a:cubicBezTo>
                  <a:pt x="129778" y="348456"/>
                  <a:pt x="259556" y="339725"/>
                  <a:pt x="347662" y="314325"/>
                </a:cubicBezTo>
                <a:cubicBezTo>
                  <a:pt x="435768" y="288925"/>
                  <a:pt x="491331" y="257174"/>
                  <a:pt x="528637" y="204787"/>
                </a:cubicBezTo>
                <a:cubicBezTo>
                  <a:pt x="565943" y="152400"/>
                  <a:pt x="568721" y="76200"/>
                  <a:pt x="57150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83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349"/>
            <a:ext cx="9144000" cy="408606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SpringMVC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靜態資源映射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989" y="76504"/>
            <a:ext cx="1335943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200" dirty="0" err="1" smtClean="0"/>
              <a:t>emp_Pagenate.jsp</a:t>
            </a:r>
            <a:endParaRPr lang="zh-TW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66390"/>
            <a:ext cx="8852694" cy="392306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623577" y="2499904"/>
            <a:ext cx="5596497" cy="249646"/>
          </a:xfrm>
          <a:prstGeom prst="rect">
            <a:avLst/>
          </a:prstGeom>
          <a:solidFill>
            <a:srgbClr val="C00000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4362450"/>
            <a:ext cx="5962650" cy="619125"/>
          </a:xfrm>
          <a:prstGeom prst="rect">
            <a:avLst/>
          </a:prstGeom>
          <a:ln w="28575">
            <a:solidFill>
              <a:srgbClr val="A9FF0D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024565" y="2439638"/>
            <a:ext cx="823099" cy="347953"/>
          </a:xfrm>
          <a:prstGeom prst="rect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301615" y="1727200"/>
            <a:ext cx="157353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要讓此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先過</a:t>
            </a:r>
            <a:r>
              <a:rPr lang="en-US" altLang="zh-TW" sz="12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DispatcherServlet</a:t>
            </a:r>
            <a:endParaRPr lang="zh-TW" altLang="en-US" sz="12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 8"/>
          <p:cNvCxnSpPr>
            <a:endCxn id="8" idx="2"/>
          </p:cNvCxnSpPr>
          <p:nvPr/>
        </p:nvCxnSpPr>
        <p:spPr>
          <a:xfrm flipV="1">
            <a:off x="5834419" y="2188865"/>
            <a:ext cx="253961" cy="2570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900865" y="2534829"/>
            <a:ext cx="683399" cy="149205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10" idx="2"/>
          </p:cNvCxnSpPr>
          <p:nvPr/>
        </p:nvCxnSpPr>
        <p:spPr>
          <a:xfrm flipH="1">
            <a:off x="5419725" y="2684034"/>
            <a:ext cx="822840" cy="1706991"/>
          </a:xfrm>
          <a:prstGeom prst="line">
            <a:avLst/>
          </a:prstGeom>
          <a:ln w="28575">
            <a:solidFill>
              <a:srgbClr val="FFFF07">
                <a:alpha val="27843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55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349"/>
            <a:ext cx="9144000" cy="408606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SpringMVC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靜態資源映射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32" y="1120877"/>
            <a:ext cx="7239396" cy="317505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55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71</Words>
  <Application>Microsoft Office PowerPoint</Application>
  <PresentationFormat>如螢幕大小 (16:9)</PresentationFormat>
  <Paragraphs>16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Spring 5 MVC – 零XML</vt:lpstr>
      <vt:lpstr>DB端分頁</vt:lpstr>
      <vt:lpstr>DB端分頁</vt:lpstr>
      <vt:lpstr>Spring靜態資源映射</vt:lpstr>
      <vt:lpstr>SpringMVC – 靜態資源映射</vt:lpstr>
      <vt:lpstr>SpringMVC – 靜態資源映射</vt:lpstr>
      <vt:lpstr>SpringMVC – 靜態資源映射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DB端分頁</dc:title>
  <dc:creator>Z00040180</dc:creator>
  <cp:lastModifiedBy>Z00040180</cp:lastModifiedBy>
  <cp:revision>18</cp:revision>
  <dcterms:created xsi:type="dcterms:W3CDTF">2018-01-09T01:57:45Z</dcterms:created>
  <dcterms:modified xsi:type="dcterms:W3CDTF">2018-01-09T02:13:32Z</dcterms:modified>
</cp:coreProperties>
</file>