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78" r:id="rId9"/>
    <p:sldId id="279" r:id="rId10"/>
    <p:sldId id="262" r:id="rId11"/>
    <p:sldId id="275" r:id="rId12"/>
    <p:sldId id="266" r:id="rId13"/>
    <p:sldId id="267" r:id="rId14"/>
    <p:sldId id="280" r:id="rId15"/>
    <p:sldId id="281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2" r:id="rId25"/>
    <p:sldId id="286" r:id="rId26"/>
    <p:sldId id="283" r:id="rId27"/>
    <p:sldId id="284" r:id="rId28"/>
    <p:sldId id="285" r:id="rId29"/>
    <p:sldId id="265" r:id="rId3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FF0D0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2" y="456292"/>
            <a:ext cx="2216047" cy="4621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1352550"/>
            <a:ext cx="2419350" cy="762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88355" y="1856904"/>
            <a:ext cx="86810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6" idx="3"/>
            <a:endCxn id="1027" idx="1"/>
          </p:cNvCxnSpPr>
          <p:nvPr/>
        </p:nvCxnSpPr>
        <p:spPr>
          <a:xfrm flipV="1">
            <a:off x="2156461" y="1733550"/>
            <a:ext cx="1579244" cy="189312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0634" y="1559238"/>
            <a:ext cx="1424365" cy="140509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2425" y="685800"/>
            <a:ext cx="391477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代替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web.xml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contextLoaderListener</a:t>
            </a:r>
            <a:endParaRPr lang="en-US" altLang="zh-TW" sz="16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8" idx="2"/>
          </p:cNvCxnSpPr>
          <p:nvPr/>
        </p:nvCxnSpPr>
        <p:spPr>
          <a:xfrm flipV="1">
            <a:off x="5002817" y="1024354"/>
            <a:ext cx="1116996" cy="53488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71584" y="1730689"/>
            <a:ext cx="919541" cy="136212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81109" y="1911664"/>
            <a:ext cx="1367216" cy="145736"/>
          </a:xfrm>
          <a:prstGeom prst="rect">
            <a:avLst/>
          </a:prstGeom>
          <a:solidFill>
            <a:srgbClr val="00B0F0">
              <a:alpha val="30196"/>
            </a:srgbClr>
          </a:solidFill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5191125" y="1781175"/>
            <a:ext cx="1181100" cy="176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1751" y="1619250"/>
            <a:ext cx="207645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1" y="2276475"/>
            <a:ext cx="2276474" cy="553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ViewResolver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27" idx="2"/>
            <a:endCxn id="23" idx="1"/>
          </p:cNvCxnSpPr>
          <p:nvPr/>
        </p:nvCxnSpPr>
        <p:spPr>
          <a:xfrm>
            <a:off x="4945380" y="2114550"/>
            <a:ext cx="1303021" cy="4389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err="1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JdbcTemplate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956" y="34409"/>
            <a:ext cx="1765612" cy="307777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smtClean="0"/>
              <a:t>MyRowMappers.java</a:t>
            </a:r>
            <a:endParaRPr lang="zh-TW" altLang="en-US" sz="1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896171" y="561375"/>
            <a:ext cx="5432505" cy="4467225"/>
            <a:chOff x="1945332" y="463052"/>
            <a:chExt cx="5432505" cy="44672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332" y="463052"/>
              <a:ext cx="5432505" cy="446722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5685197" y="4376278"/>
              <a:ext cx="1600508" cy="4308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</a:t>
              </a:r>
              <a:r>
                <a:rPr lang="en-US" altLang="zh-TW" sz="1100" b="1" i="1" dirty="0" err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RowMapper</a:t>
              </a:r>
              <a:r>
                <a:rPr lang="zh-TW" altLang="en-US" sz="1100" b="1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整理在一支類別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61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1038"/>
            <a:ext cx="8743950" cy="38766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106" y="34409"/>
            <a:ext cx="88421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DeptDAO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06" y="34409"/>
            <a:ext cx="8528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EmpDAO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2" y="757085"/>
            <a:ext cx="8744400" cy="39853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750447" y="3096179"/>
            <a:ext cx="8170607" cy="1032387"/>
          </a:xfrm>
          <a:prstGeom prst="roundRect">
            <a:avLst>
              <a:gd name="adj" fmla="val 7072"/>
            </a:avLst>
          </a:prstGeom>
          <a:solidFill>
            <a:srgbClr val="FF0D0D">
              <a:alpha val="5098"/>
            </a:srgbClr>
          </a:solidFill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43725" y="2714625"/>
            <a:ext cx="1866900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Lazy-loading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6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4" y="628650"/>
            <a:ext cx="8712435" cy="4362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69039" y="4069471"/>
            <a:ext cx="1541061" cy="103948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88140" y="3946296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73902" y="4074883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0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94272"/>
            <a:ext cx="9144000" cy="119830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JUNIT TEST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68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901033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DatasourceTest.java</a:t>
            </a:r>
            <a:endParaRPr lang="zh-TW" altLang="en-US" sz="1400" b="1" i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496662"/>
            <a:ext cx="3908255" cy="45742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761526"/>
            <a:ext cx="4283074" cy="1073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81222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DeptDAO_test.java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" y="511277"/>
            <a:ext cx="3871582" cy="45437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675706"/>
            <a:ext cx="4708525" cy="1596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95300"/>
            <a:ext cx="3908664" cy="45954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7144" y="49160"/>
            <a:ext cx="177215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EmpDAO_test.java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50721"/>
            <a:ext cx="4551363" cy="26322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52450"/>
            <a:ext cx="4738687" cy="103497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7" y="1714500"/>
            <a:ext cx="3039665" cy="32861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5" y="1497371"/>
            <a:ext cx="3362636" cy="34718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94094" y="1087284"/>
            <a:ext cx="963971" cy="122084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28851"/>
            <a:ext cx="9144000" cy="84772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" y="1146628"/>
            <a:ext cx="8829372" cy="35995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44" y="49160"/>
            <a:ext cx="954107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err="1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index.jsp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07" y="580571"/>
            <a:ext cx="4182520" cy="2293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19138"/>
            <a:ext cx="7696200" cy="42195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7656" y="57150"/>
            <a:ext cx="822661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i="1" dirty="0" err="1"/>
              <a:t>success.jsp</a:t>
            </a:r>
            <a:endParaRPr lang="zh-TW" alt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612826"/>
            <a:ext cx="3443288" cy="10925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64456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 rot="10800000">
            <a:off x="530942" y="1376516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3522422"/>
            <a:ext cx="6205539" cy="1519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8377278">
            <a:off x="3261851" y="20205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88" y="595086"/>
            <a:ext cx="3797489" cy="42404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76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62" y="1320800"/>
            <a:ext cx="3594860" cy="3182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>
          <a:xfrm rot="10800000">
            <a:off x="747252" y="1563328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57" y="812800"/>
            <a:ext cx="3660042" cy="37573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>
          <a:xfrm rot="8377278">
            <a:off x="3299951" y="26047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0339" y="20628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12239" y="36630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1909" y="4835723"/>
            <a:ext cx="34220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400" dirty="0"/>
              <a:t> https://www.jianshu.com/p/49e950b0b008</a:t>
            </a:r>
            <a:endParaRPr lang="zh-TW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85788"/>
            <a:ext cx="6153150" cy="3971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60794" y="2287434"/>
            <a:ext cx="3720844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84744" y="2801784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22919" y="3644746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7" y="503206"/>
            <a:ext cx="4718568" cy="449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-8603"/>
            <a:ext cx="9144000" cy="39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12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92" y="47625"/>
            <a:ext cx="2254385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400" b="1" i="1" dirty="0" err="1">
                <a:solidFill>
                  <a:srgbClr val="FF0F0F"/>
                </a:solidFill>
              </a:rPr>
              <a:t>connectionData.properties</a:t>
            </a:r>
            <a:endParaRPr lang="zh-TW" altLang="en-US" sz="1400" b="1" i="1" dirty="0">
              <a:solidFill>
                <a:srgbClr val="FF0F0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619250"/>
            <a:ext cx="6067425" cy="1905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27004"/>
            <a:ext cx="6116638" cy="443234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5736" y="53889"/>
            <a:ext cx="121437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 smtClean="0"/>
              <a:t>RootConfig.java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3427669" y="896784"/>
            <a:ext cx="27540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3194" y="1363508"/>
            <a:ext cx="1849181" cy="370041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1855" y="16016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92755" y="2446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54705" y="26049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54705" y="27763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69055" y="2954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28426"/>
            <a:ext cx="8050213" cy="447537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1322644" y="3792383"/>
            <a:ext cx="3306506" cy="1985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46894" y="3792383"/>
            <a:ext cx="1020506" cy="198591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0" y="749300"/>
            <a:ext cx="8702899" cy="388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84589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MyWebAppInitializer.java</a:t>
            </a:r>
            <a:endParaRPr lang="zh-TW" altLang="en-US" sz="1200" b="1" i="1" dirty="0"/>
          </a:p>
        </p:txBody>
      </p:sp>
      <p:sp>
        <p:nvSpPr>
          <p:cNvPr id="3" name="圓角矩形 2"/>
          <p:cNvSpPr/>
          <p:nvPr/>
        </p:nvSpPr>
        <p:spPr>
          <a:xfrm>
            <a:off x="752475" y="2000250"/>
            <a:ext cx="6324600" cy="5334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2950" y="2600325"/>
            <a:ext cx="7429500" cy="97155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51319" y="2214409"/>
            <a:ext cx="1063369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7819" y="2779559"/>
            <a:ext cx="1465006" cy="131916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46899" y="3351059"/>
            <a:ext cx="924939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28999" y="3271838"/>
            <a:ext cx="4276726" cy="276999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spring_mvc</a:t>
            </a:r>
            <a:r>
              <a:rPr lang="en-US" altLang="zh-TW" sz="1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打頭的請求才會被 </a:t>
            </a:r>
            <a:r>
              <a:rPr lang="en-US" altLang="zh-TW" sz="1200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dispatcherServlet</a:t>
            </a:r>
            <a:r>
              <a:rPr lang="zh-TW" altLang="en-US" sz="12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攔截</a:t>
            </a:r>
            <a:endParaRPr lang="zh-TW" altLang="en-US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944" y="3925734"/>
            <a:ext cx="22206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34225"/>
            <a:ext cx="107463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i="1" dirty="0" smtClean="0"/>
              <a:t>VO</a:t>
            </a:r>
            <a:endParaRPr lang="zh-TW" altLang="en-US" sz="14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2" y="828675"/>
            <a:ext cx="4676775" cy="1657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09" y="2787292"/>
            <a:ext cx="4581525" cy="2085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765892" y="2282273"/>
            <a:ext cx="2183785" cy="1521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33324" y="4633655"/>
            <a:ext cx="1839657" cy="18415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1802" y="822180"/>
            <a:ext cx="649953" cy="226431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60912" y="2798463"/>
            <a:ext cx="649953" cy="226431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31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2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188</Words>
  <Application>Microsoft Office PowerPoint</Application>
  <PresentationFormat>如螢幕大小 (16:9)</PresentationFormat>
  <Paragraphs>52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VO</vt:lpstr>
      <vt:lpstr>Spring 5 MVC – 零XML</vt:lpstr>
      <vt:lpstr>DAO  JdbcTemplate</vt:lpstr>
      <vt:lpstr>Spring 5 MVC – 零XML</vt:lpstr>
      <vt:lpstr>Spring 5 MVC – 零XML</vt:lpstr>
      <vt:lpstr>Spring 5 MVC – 零XML</vt:lpstr>
      <vt:lpstr>Controller  Spring MVC</vt:lpstr>
      <vt:lpstr>Spring 5 MVC – 零XML</vt:lpstr>
      <vt:lpstr>JUNIT TEST</vt:lpstr>
      <vt:lpstr>Spring 5 MVC – 零XML</vt:lpstr>
      <vt:lpstr>Spring 5 MVC – 零XML</vt:lpstr>
      <vt:lpstr>Spring 5 MVC – 零XML</vt:lpstr>
      <vt:lpstr>jsp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檔案</vt:lpstr>
      <vt:lpstr>附錄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5 MVC – 零XML</dc:title>
  <dc:creator>Z00040180</dc:creator>
  <cp:lastModifiedBy>Z00040180</cp:lastModifiedBy>
  <cp:revision>81</cp:revision>
  <dcterms:created xsi:type="dcterms:W3CDTF">2018-01-08T02:20:41Z</dcterms:created>
  <dcterms:modified xsi:type="dcterms:W3CDTF">2018-01-08T05:57:21Z</dcterms:modified>
</cp:coreProperties>
</file>