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71" r:id="rId11"/>
    <p:sldId id="272" r:id="rId12"/>
    <p:sldId id="263" r:id="rId13"/>
    <p:sldId id="265" r:id="rId14"/>
    <p:sldId id="266" r:id="rId15"/>
    <p:sldId id="281" r:id="rId16"/>
    <p:sldId id="267" r:id="rId17"/>
    <p:sldId id="273" r:id="rId18"/>
    <p:sldId id="280" r:id="rId19"/>
    <p:sldId id="274" r:id="rId20"/>
    <p:sldId id="275" r:id="rId21"/>
    <p:sldId id="282" r:id="rId22"/>
    <p:sldId id="277" r:id="rId23"/>
    <p:sldId id="278" r:id="rId24"/>
    <p:sldId id="268" r:id="rId25"/>
    <p:sldId id="283" r:id="rId2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D0D"/>
    <a:srgbClr val="F913BD"/>
    <a:srgbClr val="FF0066"/>
    <a:srgbClr val="1C1F22"/>
    <a:srgbClr val="FFEE0D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24" y="-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73C4-F772-479E-87FA-5F0F99B3CBE4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AE9B-BF95-454C-9AAC-2E7945B7A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33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73C4-F772-479E-87FA-5F0F99B3CBE4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AE9B-BF95-454C-9AAC-2E7945B7A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57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73C4-F772-479E-87FA-5F0F99B3CBE4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AE9B-BF95-454C-9AAC-2E7945B7A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71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73C4-F772-479E-87FA-5F0F99B3CBE4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AE9B-BF95-454C-9AAC-2E7945B7A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22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73C4-F772-479E-87FA-5F0F99B3CBE4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AE9B-BF95-454C-9AAC-2E7945B7A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23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73C4-F772-479E-87FA-5F0F99B3CBE4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AE9B-BF95-454C-9AAC-2E7945B7A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81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73C4-F772-479E-87FA-5F0F99B3CBE4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AE9B-BF95-454C-9AAC-2E7945B7A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51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73C4-F772-479E-87FA-5F0F99B3CBE4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AE9B-BF95-454C-9AAC-2E7945B7A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44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73C4-F772-479E-87FA-5F0F99B3CBE4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AE9B-BF95-454C-9AAC-2E7945B7A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79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73C4-F772-479E-87FA-5F0F99B3CBE4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AE9B-BF95-454C-9AAC-2E7945B7A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40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73C4-F772-479E-87FA-5F0F99B3CBE4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AE9B-BF95-454C-9AAC-2E7945B7A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0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573C4-F772-479E-87FA-5F0F99B3CBE4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AE9B-BF95-454C-9AAC-2E7945B7A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71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21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864" y="505360"/>
            <a:ext cx="2568486" cy="460335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664132" y="2534194"/>
            <a:ext cx="960119" cy="137160"/>
          </a:xfrm>
          <a:prstGeom prst="rect">
            <a:avLst/>
          </a:prstGeom>
          <a:solidFill>
            <a:srgbClr val="0D0D0D">
              <a:alpha val="60000"/>
            </a:srgbClr>
          </a:solidFill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263638" y="1835332"/>
            <a:ext cx="2527663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純 </a:t>
            </a:r>
            <a:r>
              <a:rPr lang="en-US" altLang="zh-TW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DAO</a:t>
            </a:r>
            <a:r>
              <a:rPr lang="zh-TW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，失敗！</a:t>
            </a:r>
            <a:endParaRPr lang="zh-TW" altLang="en-US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肘形接點 5"/>
          <p:cNvCxnSpPr>
            <a:stCxn id="3" idx="3"/>
            <a:endCxn id="4" idx="1"/>
          </p:cNvCxnSpPr>
          <p:nvPr/>
        </p:nvCxnSpPr>
        <p:spPr>
          <a:xfrm flipV="1">
            <a:off x="4624251" y="2158498"/>
            <a:ext cx="1639387" cy="444276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93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314783"/>
            <a:ext cx="9144000" cy="82087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38600" y="2552700"/>
            <a:ext cx="1000125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74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21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4" y="1458459"/>
            <a:ext cx="8486775" cy="245155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2429" y="82034"/>
            <a:ext cx="963725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100" i="1" u="sng" dirty="0" err="1"/>
              <a:t>I_DeptService</a:t>
            </a:r>
            <a:endParaRPr lang="zh-TW" altLang="en-US" sz="11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958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21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5155"/>
            <a:ext cx="7805522" cy="465024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2429" y="82034"/>
            <a:ext cx="2050561" cy="2616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1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DeptService_JdbcTemplate.java</a:t>
            </a:r>
            <a:endParaRPr lang="zh-TW" altLang="en-US" sz="11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29575" y="28575"/>
            <a:ext cx="1000125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4752974"/>
            <a:ext cx="4138612" cy="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23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440870"/>
            <a:ext cx="9144000" cy="74625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321050" y="272415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不加</a:t>
            </a:r>
            <a:r>
              <a:rPr lang="en-US" altLang="zh-TW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@Transaction</a:t>
            </a:r>
            <a:endParaRPr lang="zh-TW" altLang="en-US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35" y="2686050"/>
            <a:ext cx="41699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49" y="3225799"/>
            <a:ext cx="412751" cy="41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663703" y="3250684"/>
            <a:ext cx="1994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throw</a:t>
            </a:r>
            <a:r>
              <a:rPr lang="zh-TW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到最外層</a:t>
            </a:r>
            <a:endParaRPr lang="zh-TW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3772047"/>
            <a:ext cx="401584" cy="40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657269" y="3777734"/>
            <a:ext cx="4508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加</a:t>
            </a:r>
            <a:r>
              <a:rPr lang="en-US" altLang="zh-TW" b="1" i="1" dirty="0">
                <a:solidFill>
                  <a:srgbClr val="0000FF"/>
                </a:solidFill>
              </a:rPr>
              <a:t>@</a:t>
            </a:r>
            <a:r>
              <a:rPr lang="en-US" altLang="zh-TW" b="1" i="1" dirty="0" smtClean="0">
                <a:solidFill>
                  <a:srgbClr val="0000FF"/>
                </a:solidFill>
              </a:rPr>
              <a:t>Transactional</a:t>
            </a:r>
            <a:r>
              <a:rPr lang="zh-TW" altLang="en-US" b="1" i="1" dirty="0" smtClean="0">
                <a:solidFill>
                  <a:srgbClr val="0000FF"/>
                </a:solidFill>
              </a:rPr>
              <a:t> </a:t>
            </a:r>
            <a:r>
              <a:rPr lang="zh-TW" altLang="en-US" b="1" i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i="1" dirty="0" smtClean="0"/>
              <a:t> 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throw</a:t>
            </a:r>
            <a:r>
              <a:rPr lang="zh-TW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到最外層</a:t>
            </a:r>
            <a:endParaRPr lang="zh-TW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023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21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729" y="505277"/>
            <a:ext cx="3349521" cy="453581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261100" y="4241800"/>
            <a:ext cx="1409700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初始狀態─ </a:t>
            </a:r>
            <a:r>
              <a:rPr lang="en-US" altLang="zh-TW" sz="1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62400" y="4311650"/>
            <a:ext cx="1968500" cy="603250"/>
          </a:xfrm>
          <a:prstGeom prst="rect">
            <a:avLst/>
          </a:prstGeom>
          <a:solidFill>
            <a:srgbClr val="0000FF">
              <a:alpha val="30196"/>
            </a:srgb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23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21050" y="245110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不加</a:t>
            </a:r>
            <a:r>
              <a:rPr lang="en-US" altLang="zh-TW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@Transaction</a:t>
            </a:r>
            <a:endParaRPr lang="zh-TW" altLang="en-US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35" y="2413000"/>
            <a:ext cx="41699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016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21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51" y="527503"/>
            <a:ext cx="6307922" cy="451122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1615440" y="1516380"/>
            <a:ext cx="5676900" cy="365760"/>
          </a:xfrm>
          <a:prstGeom prst="roundRect">
            <a:avLst/>
          </a:prstGeom>
          <a:solidFill>
            <a:srgbClr val="F913BD">
              <a:alpha val="25098"/>
            </a:srgbClr>
          </a:solidFill>
          <a:ln w="952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147457" y="1158240"/>
            <a:ext cx="3083923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測試：</a:t>
            </a:r>
            <a:r>
              <a:rPr lang="zh-TW" alt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不加</a:t>
            </a:r>
            <a:r>
              <a:rPr lang="en-US" altLang="zh-TW" sz="1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@Transaction</a:t>
            </a:r>
            <a:endParaRPr lang="zh-TW" altLang="en-US" sz="16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214562" y="2245043"/>
            <a:ext cx="2890837" cy="93346"/>
          </a:xfrm>
          <a:prstGeom prst="roundRect">
            <a:avLst/>
          </a:prstGeom>
          <a:solidFill>
            <a:srgbClr val="FF0D0D">
              <a:alpha val="2509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219325" y="2362518"/>
            <a:ext cx="5426075" cy="93346"/>
          </a:xfrm>
          <a:prstGeom prst="roundRect">
            <a:avLst/>
          </a:prstGeom>
          <a:solidFill>
            <a:srgbClr val="FF0D0D">
              <a:alpha val="2509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979931" y="4564380"/>
            <a:ext cx="1360170" cy="115570"/>
          </a:xfrm>
          <a:prstGeom prst="roundRect">
            <a:avLst/>
          </a:prstGeom>
          <a:solidFill>
            <a:schemeClr val="bg1">
              <a:lumMod val="95000"/>
              <a:alpha val="25098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23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21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88" y="613682"/>
            <a:ext cx="3379762" cy="431192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318250" y="4194175"/>
            <a:ext cx="1461770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RollBack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5275" y="4721226"/>
            <a:ext cx="1571625" cy="165100"/>
          </a:xfrm>
          <a:prstGeom prst="rect">
            <a:avLst/>
          </a:prstGeom>
          <a:solidFill>
            <a:srgbClr val="FF0066">
              <a:alpha val="30196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52875" y="4206874"/>
            <a:ext cx="1968500" cy="688975"/>
          </a:xfrm>
          <a:prstGeom prst="rect">
            <a:avLst/>
          </a:prstGeom>
          <a:solidFill>
            <a:srgbClr val="0000FF">
              <a:alpha val="30196"/>
            </a:srgb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364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052" y="2370182"/>
            <a:ext cx="412751" cy="41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768206" y="2395067"/>
            <a:ext cx="1994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throw</a:t>
            </a:r>
            <a:r>
              <a:rPr lang="zh-TW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到最外層</a:t>
            </a:r>
            <a:endParaRPr lang="zh-TW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479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21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36" y="478971"/>
            <a:ext cx="6403663" cy="456599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478280" y="3116580"/>
            <a:ext cx="2329543" cy="155666"/>
          </a:xfrm>
          <a:prstGeom prst="roundRect">
            <a:avLst/>
          </a:prstGeom>
          <a:solidFill>
            <a:srgbClr val="F913BD">
              <a:alpha val="25098"/>
            </a:srgbClr>
          </a:solidFill>
          <a:ln w="952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905794" y="3182983"/>
            <a:ext cx="2893423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測試：</a:t>
            </a:r>
            <a:r>
              <a:rPr lang="zh-TW" alt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en-US" altLang="zh-TW" sz="1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throw</a:t>
            </a:r>
            <a:r>
              <a:rPr lang="zh-TW" alt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到最外層</a:t>
            </a:r>
            <a:endParaRPr lang="zh-TW" altLang="en-US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143117" y="2216465"/>
            <a:ext cx="2890837" cy="93346"/>
          </a:xfrm>
          <a:prstGeom prst="roundRect">
            <a:avLst/>
          </a:prstGeom>
          <a:solidFill>
            <a:srgbClr val="FF0D0D">
              <a:alpha val="2509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147880" y="2333940"/>
            <a:ext cx="5481645" cy="90173"/>
          </a:xfrm>
          <a:prstGeom prst="roundRect">
            <a:avLst/>
          </a:prstGeom>
          <a:solidFill>
            <a:srgbClr val="FF0D0D">
              <a:alpha val="2509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922781" y="4564380"/>
            <a:ext cx="1360170" cy="115570"/>
          </a:xfrm>
          <a:prstGeom prst="roundRect">
            <a:avLst/>
          </a:prstGeom>
          <a:solidFill>
            <a:schemeClr val="bg1">
              <a:lumMod val="95000"/>
              <a:alpha val="25098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602105" y="1478280"/>
            <a:ext cx="5827395" cy="369570"/>
          </a:xfrm>
          <a:prstGeom prst="roundRect">
            <a:avLst/>
          </a:prstGeom>
          <a:solidFill>
            <a:srgbClr val="F913BD">
              <a:alpha val="25098"/>
            </a:srgbClr>
          </a:solidFill>
          <a:ln w="952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36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21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325" y="19593"/>
            <a:ext cx="102944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b="1" i="1" dirty="0"/>
              <a:t>pom.xml</a:t>
            </a:r>
            <a:endParaRPr lang="zh-TW" altLang="en-US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8" y="1478280"/>
            <a:ext cx="2529101" cy="274605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1477082"/>
            <a:ext cx="2408568" cy="261485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07" y="1150620"/>
            <a:ext cx="2862771" cy="2933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148597"/>
            <a:ext cx="5158740" cy="96347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510307"/>
            <a:ext cx="4397693" cy="89748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233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21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88" y="613682"/>
            <a:ext cx="3379762" cy="431192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318250" y="4194175"/>
            <a:ext cx="1461770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RollBack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5275" y="4721226"/>
            <a:ext cx="1571625" cy="165100"/>
          </a:xfrm>
          <a:prstGeom prst="rect">
            <a:avLst/>
          </a:prstGeom>
          <a:solidFill>
            <a:srgbClr val="FF0066">
              <a:alpha val="30196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52875" y="4206874"/>
            <a:ext cx="1968500" cy="688975"/>
          </a:xfrm>
          <a:prstGeom prst="rect">
            <a:avLst/>
          </a:prstGeom>
          <a:solidFill>
            <a:srgbClr val="0000FF">
              <a:alpha val="30196"/>
            </a:srgb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364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2352822"/>
            <a:ext cx="401584" cy="40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790494" y="2358509"/>
            <a:ext cx="4508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加</a:t>
            </a:r>
            <a:r>
              <a:rPr lang="en-US" altLang="zh-TW" b="1" i="1" dirty="0">
                <a:solidFill>
                  <a:srgbClr val="0000FF"/>
                </a:solidFill>
              </a:rPr>
              <a:t>@</a:t>
            </a:r>
            <a:r>
              <a:rPr lang="en-US" altLang="zh-TW" b="1" i="1" dirty="0" smtClean="0">
                <a:solidFill>
                  <a:srgbClr val="0000FF"/>
                </a:solidFill>
              </a:rPr>
              <a:t>Transactional</a:t>
            </a:r>
            <a:r>
              <a:rPr lang="zh-TW" altLang="en-US" b="1" i="1" dirty="0" smtClean="0">
                <a:solidFill>
                  <a:srgbClr val="0000FF"/>
                </a:solidFill>
              </a:rPr>
              <a:t> </a:t>
            </a:r>
            <a:r>
              <a:rPr lang="zh-TW" altLang="en-US" b="1" i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i="1" dirty="0" smtClean="0"/>
              <a:t> 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throw</a:t>
            </a:r>
            <a:r>
              <a:rPr lang="zh-TW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到最外層</a:t>
            </a:r>
            <a:endParaRPr lang="zh-TW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5672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21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810" y="514349"/>
            <a:ext cx="6379487" cy="4524376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649730" y="1383030"/>
            <a:ext cx="5932170" cy="340995"/>
          </a:xfrm>
          <a:prstGeom prst="roundRect">
            <a:avLst/>
          </a:prstGeom>
          <a:solidFill>
            <a:srgbClr val="F913BD">
              <a:alpha val="25098"/>
            </a:srgbClr>
          </a:solidFill>
          <a:ln w="952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030730" y="3059430"/>
            <a:ext cx="1760220" cy="150495"/>
          </a:xfrm>
          <a:prstGeom prst="roundRect">
            <a:avLst/>
          </a:prstGeom>
          <a:solidFill>
            <a:srgbClr val="F913BD">
              <a:alpha val="25098"/>
            </a:srgbClr>
          </a:solidFill>
          <a:ln w="952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115502" y="2114233"/>
            <a:ext cx="2989898" cy="93346"/>
          </a:xfrm>
          <a:prstGeom prst="roundRect">
            <a:avLst/>
          </a:prstGeom>
          <a:solidFill>
            <a:srgbClr val="FF0D0D">
              <a:alpha val="2509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120265" y="2234883"/>
            <a:ext cx="5671185" cy="93346"/>
          </a:xfrm>
          <a:prstGeom prst="roundRect">
            <a:avLst/>
          </a:prstGeom>
          <a:solidFill>
            <a:srgbClr val="FF0D0D">
              <a:alpha val="2509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364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21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75" y="520700"/>
            <a:ext cx="3505899" cy="45339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292850" y="4441826"/>
            <a:ext cx="1461770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RollBack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7474" y="4454525"/>
            <a:ext cx="2115185" cy="628015"/>
          </a:xfrm>
          <a:prstGeom prst="rect">
            <a:avLst/>
          </a:prstGeom>
          <a:solidFill>
            <a:srgbClr val="0000FF">
              <a:alpha val="30196"/>
            </a:srgb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364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768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i="1" dirty="0">
                <a:solidFill>
                  <a:srgbClr val="0000FF"/>
                </a:solidFill>
              </a:rPr>
              <a:t>@</a:t>
            </a:r>
            <a:r>
              <a:rPr lang="en-US" altLang="zh-TW" sz="2400" i="1" dirty="0" err="1">
                <a:solidFill>
                  <a:srgbClr val="0000FF"/>
                </a:solidFill>
              </a:rPr>
              <a:t>EnableAspectJAutoProxy</a:t>
            </a:r>
            <a:r>
              <a:rPr lang="en-US" altLang="zh-TW" sz="2400" i="1" dirty="0">
                <a:solidFill>
                  <a:srgbClr val="0000FF"/>
                </a:solidFill>
              </a:rPr>
              <a:t>(</a:t>
            </a:r>
            <a:r>
              <a:rPr lang="en-US" altLang="zh-TW" sz="2400" i="1" dirty="0" err="1">
                <a:solidFill>
                  <a:srgbClr val="FF0066"/>
                </a:solidFill>
              </a:rPr>
              <a:t>proxyTargetClass</a:t>
            </a:r>
            <a:r>
              <a:rPr lang="en-US" altLang="zh-TW" sz="2400" i="1" dirty="0">
                <a:solidFill>
                  <a:srgbClr val="FF0066"/>
                </a:solidFill>
              </a:rPr>
              <a:t> </a:t>
            </a:r>
            <a:r>
              <a:rPr lang="en-US" altLang="zh-TW" sz="2400" i="1" dirty="0">
                <a:solidFill>
                  <a:srgbClr val="0000FF"/>
                </a:solidFill>
              </a:rPr>
              <a:t>=</a:t>
            </a:r>
            <a:r>
              <a:rPr lang="en-US" altLang="zh-TW" sz="2400" i="1" dirty="0">
                <a:solidFill>
                  <a:srgbClr val="FF0066"/>
                </a:solidFill>
              </a:rPr>
              <a:t> true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)</a:t>
            </a:r>
            <a:endParaRPr lang="zh-TW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6142" y="2916129"/>
            <a:ext cx="394396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http://zoroeye.iteye.com/blog/2230049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55994" y="2387084"/>
            <a:ext cx="383201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http://jag522.iteye.com/blog/2115923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0233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rgbClr val="00B050"/>
          </a:solidFill>
        </p:spPr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24100" y="2698165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b="1" dirty="0"/>
              <a:t>https://github.com/sobadrush/SqliteJDBC_Transaction.git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2324100" y="2324100"/>
            <a:ext cx="57150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684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21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8" y="608322"/>
            <a:ext cx="5159375" cy="4404096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845" y="85844"/>
            <a:ext cx="1800493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sz="1100" dirty="0"/>
              <a:t>建立資料表</a:t>
            </a:r>
            <a:r>
              <a:rPr lang="en-US" altLang="zh-TW" sz="1100" dirty="0" err="1"/>
              <a:t>Script_Sqlite.sql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4023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21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60" y="2205990"/>
            <a:ext cx="4114800" cy="8382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98700" y="78224"/>
            <a:ext cx="1669047" cy="2616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100" dirty="0" err="1">
                <a:solidFill>
                  <a:schemeClr val="lt1"/>
                </a:solidFill>
              </a:rPr>
              <a:t>db_connection.properties</a:t>
            </a:r>
            <a:endParaRPr lang="zh-TW" altLang="en-US" sz="1100" dirty="0">
              <a:solidFill>
                <a:schemeClr val="lt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" y="984884"/>
            <a:ext cx="3087151" cy="72199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23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21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96960"/>
            <a:ext cx="8516620" cy="434695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8845" y="85844"/>
            <a:ext cx="1117614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RootConfig.java</a:t>
            </a:r>
            <a:endParaRPr lang="zh-TW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339634" y="1045028"/>
            <a:ext cx="1894115" cy="143692"/>
          </a:xfrm>
          <a:prstGeom prst="roundRect">
            <a:avLst/>
          </a:prstGeom>
          <a:solidFill>
            <a:srgbClr val="FF0000">
              <a:alpha val="30196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65760" y="1482634"/>
            <a:ext cx="3082290" cy="143692"/>
          </a:xfrm>
          <a:prstGeom prst="roundRect">
            <a:avLst/>
          </a:prstGeom>
          <a:solidFill>
            <a:srgbClr val="FFEE0D">
              <a:alpha val="30196"/>
            </a:srgb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06038" y="1084218"/>
            <a:ext cx="894807" cy="2308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</a:t>
            </a:r>
            <a:r>
              <a:rPr lang="zh-TW" altLang="en-US" sz="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endParaRPr lang="zh-TW" altLang="en-US" sz="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肘形接點 7"/>
          <p:cNvCxnSpPr>
            <a:stCxn id="3" idx="3"/>
            <a:endCxn id="5" idx="1"/>
          </p:cNvCxnSpPr>
          <p:nvPr/>
        </p:nvCxnSpPr>
        <p:spPr>
          <a:xfrm>
            <a:off x="2233749" y="1116874"/>
            <a:ext cx="372289" cy="82760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873136" y="1828801"/>
            <a:ext cx="1384665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解決代理錯誤的問題</a:t>
            </a:r>
            <a:endParaRPr lang="zh-TW" altLang="en-US" sz="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2958737" y="1632857"/>
            <a:ext cx="914399" cy="329293"/>
            <a:chOff x="2958737" y="1632857"/>
            <a:chExt cx="914399" cy="329293"/>
          </a:xfrm>
        </p:grpSpPr>
        <p:cxnSp>
          <p:nvCxnSpPr>
            <p:cNvPr id="17" name="直線接點 16"/>
            <p:cNvCxnSpPr/>
            <p:nvPr/>
          </p:nvCxnSpPr>
          <p:spPr>
            <a:xfrm>
              <a:off x="2958737" y="1632857"/>
              <a:ext cx="411480" cy="326572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endCxn id="12" idx="1"/>
            </p:cNvCxnSpPr>
            <p:nvPr/>
          </p:nvCxnSpPr>
          <p:spPr>
            <a:xfrm flipV="1">
              <a:off x="3362325" y="1944217"/>
              <a:ext cx="510811" cy="17933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7" name="圓角矩形 26"/>
          <p:cNvSpPr/>
          <p:nvPr/>
        </p:nvSpPr>
        <p:spPr>
          <a:xfrm>
            <a:off x="862149" y="3847010"/>
            <a:ext cx="4474028" cy="659675"/>
          </a:xfrm>
          <a:prstGeom prst="roundRect">
            <a:avLst/>
          </a:prstGeom>
          <a:solidFill>
            <a:schemeClr val="bg1">
              <a:lumMod val="75000"/>
              <a:alpha val="30196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5355771" y="3860075"/>
            <a:ext cx="1018904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自動重置表格</a:t>
            </a:r>
            <a:endParaRPr lang="zh-TW" altLang="en-US" sz="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023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21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845" y="85844"/>
            <a:ext cx="1117614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RootConfig.java</a:t>
            </a:r>
            <a:endParaRPr lang="zh-TW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83" y="508000"/>
            <a:ext cx="6368275" cy="45212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1436914" y="3990702"/>
            <a:ext cx="6315892" cy="1031967"/>
          </a:xfrm>
          <a:prstGeom prst="roundRect">
            <a:avLst>
              <a:gd name="adj" fmla="val 8439"/>
            </a:avLst>
          </a:prstGeom>
          <a:solidFill>
            <a:schemeClr val="bg1">
              <a:lumMod val="75000"/>
              <a:alpha val="30196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635930" y="4023361"/>
            <a:ext cx="1018904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自動重置表格</a:t>
            </a:r>
            <a:endParaRPr lang="zh-TW" altLang="en-US" sz="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023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21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845" y="85844"/>
            <a:ext cx="1117614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RootConfig.java</a:t>
            </a:r>
            <a:endParaRPr lang="zh-TW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31" y="495299"/>
            <a:ext cx="7075244" cy="460190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1064623" y="529044"/>
            <a:ext cx="5688874" cy="640081"/>
          </a:xfrm>
          <a:prstGeom prst="roundRect">
            <a:avLst>
              <a:gd name="adj" fmla="val 10544"/>
            </a:avLst>
          </a:prstGeom>
          <a:solidFill>
            <a:srgbClr val="FF0000">
              <a:alpha val="30196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080068" y="868681"/>
            <a:ext cx="894807" cy="2308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</a:t>
            </a:r>
            <a:r>
              <a:rPr lang="zh-TW" altLang="en-US" sz="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endParaRPr lang="zh-TW" altLang="en-US" sz="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肘形接點 6"/>
          <p:cNvCxnSpPr>
            <a:stCxn id="5" idx="3"/>
            <a:endCxn id="6" idx="1"/>
          </p:cNvCxnSpPr>
          <p:nvPr/>
        </p:nvCxnSpPr>
        <p:spPr>
          <a:xfrm>
            <a:off x="6753497" y="849085"/>
            <a:ext cx="326571" cy="135012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1312817" y="2397033"/>
            <a:ext cx="5394960" cy="143693"/>
          </a:xfrm>
          <a:prstGeom prst="roundRect">
            <a:avLst>
              <a:gd name="adj" fmla="val 10544"/>
            </a:avLst>
          </a:prstGeom>
          <a:solidFill>
            <a:srgbClr val="0000FF">
              <a:alpha val="2980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33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314783"/>
            <a:ext cx="9144000" cy="82087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40770" y="2533650"/>
            <a:ext cx="816980" cy="36933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DAO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17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21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014" y="485775"/>
            <a:ext cx="6114399" cy="46196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8845" y="85844"/>
            <a:ext cx="1899879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DeptDAO_JdbcTemplate.java</a:t>
            </a:r>
            <a:endParaRPr lang="zh-TW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12720" y="28575"/>
            <a:ext cx="816980" cy="36933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DAO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7376" y="4667250"/>
            <a:ext cx="3962400" cy="209550"/>
          </a:xfrm>
          <a:prstGeom prst="rect">
            <a:avLst/>
          </a:prstGeom>
          <a:solidFill>
            <a:srgbClr val="1C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23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210</Words>
  <Application>Microsoft Office PowerPoint</Application>
  <PresentationFormat>如螢幕大小 (16:9)</PresentationFormat>
  <Paragraphs>57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Spring 交易(Sqlite)</vt:lpstr>
      <vt:lpstr>Spring 交易(Sqlite)</vt:lpstr>
      <vt:lpstr>Spring 交易(Sqlite)</vt:lpstr>
      <vt:lpstr>Spring 交易(Sqlite)</vt:lpstr>
      <vt:lpstr>Spring 交易(Sqlite)</vt:lpstr>
      <vt:lpstr>Spring 交易(Sqlite)</vt:lpstr>
      <vt:lpstr>Spring 交易(Sqlite)</vt:lpstr>
      <vt:lpstr> </vt:lpstr>
      <vt:lpstr>Spring 交易(Sqlite)</vt:lpstr>
      <vt:lpstr> </vt:lpstr>
      <vt:lpstr>Spring 交易(Sqlite)</vt:lpstr>
      <vt:lpstr>Spring 交易(Sqlite)</vt:lpstr>
      <vt:lpstr>測試</vt:lpstr>
      <vt:lpstr>Spring 交易(Sqlite)</vt:lpstr>
      <vt:lpstr>PowerPoint 簡報</vt:lpstr>
      <vt:lpstr>Spring 交易(Sqlite)</vt:lpstr>
      <vt:lpstr>Spring 交易(Sqlite)</vt:lpstr>
      <vt:lpstr>PowerPoint 簡報</vt:lpstr>
      <vt:lpstr>Spring 交易(Sqlite)</vt:lpstr>
      <vt:lpstr>Spring 交易(Sqlite)</vt:lpstr>
      <vt:lpstr>PowerPoint 簡報</vt:lpstr>
      <vt:lpstr>Spring 交易(Sqlite)</vt:lpstr>
      <vt:lpstr>Spring 交易(Sqlite)</vt:lpstr>
      <vt:lpstr>參考資料 @EnableAspectJAutoProxy(proxyTargetClass = true)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交易</dc:title>
  <dc:creator>羅國峰(Roger Lo)</dc:creator>
  <cp:lastModifiedBy>羅國峰(Roger Lo)</cp:lastModifiedBy>
  <cp:revision>66</cp:revision>
  <dcterms:created xsi:type="dcterms:W3CDTF">2018-02-21T05:45:30Z</dcterms:created>
  <dcterms:modified xsi:type="dcterms:W3CDTF">2018-02-21T07:16:04Z</dcterms:modified>
</cp:coreProperties>
</file>