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9675" cy="10691813"/>
  <p:notesSz cx="6858000" cy="9144000"/>
  <p:embeddedFontLst>
    <p:embeddedFont>
      <p:font typeface="DotGothic16" panose="02020900000000000000" pitchFamily="18" charset="-128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2" d="100"/>
          <a:sy n="112" d="100"/>
        </p:scale>
        <p:origin x="2200" y="-1864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9dbd59532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9dbd59532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dbd59532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dbd59532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dbd59532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dbd59532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dbd59532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dbd59532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f0e8af2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f0e8af2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f0e8af2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f0e8af2f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2d6b78d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2d6b78d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f0e8af2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f0e8af2f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3184050" y="9726200"/>
            <a:ext cx="11919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008857"/>
            <a:ext cx="7560000" cy="54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5" y="304750"/>
            <a:ext cx="749625" cy="7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1134925" y="539300"/>
            <a:ext cx="56514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134F5C"/>
                </a:solidFill>
                <a:latin typeface="DotGothic16"/>
                <a:ea typeface="DotGothic16"/>
                <a:cs typeface="DotGothic16"/>
                <a:sym typeface="DotGothic16"/>
              </a:rPr>
              <a:t>程式思維班 - 圖形化介面專題 (剪刀/石頭/布)</a:t>
            </a:r>
            <a:endParaRPr sz="1800" b="1">
              <a:solidFill>
                <a:srgbClr val="134F5C"/>
              </a:solidFill>
              <a:latin typeface="DotGothic16"/>
              <a:ea typeface="DotGothic16"/>
              <a:cs typeface="DotGothic16"/>
              <a:sym typeface="DotGothic16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3184050" y="9726200"/>
            <a:ext cx="11919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tGothic16"/>
              <a:buNone/>
              <a:defRPr sz="28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otGothic16"/>
              <a:buChar char="●"/>
              <a:defRPr sz="19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○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■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●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○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■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●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○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otGothic16"/>
              <a:buChar char="■"/>
              <a:defRPr sz="1500">
                <a:solidFill>
                  <a:schemeClr val="dk2"/>
                </a:solidFill>
                <a:latin typeface="DotGothic16"/>
                <a:ea typeface="DotGothic16"/>
                <a:cs typeface="DotGothic16"/>
                <a:sym typeface="DotGothic16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1pPr>
            <a:lvl2pPr lvl="1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2pPr>
            <a:lvl3pPr lvl="2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3pPr>
            <a:lvl4pPr lvl="3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4pPr>
            <a:lvl5pPr lvl="4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5pPr>
            <a:lvl6pPr lvl="5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6pPr>
            <a:lvl7pPr lvl="6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7pPr>
            <a:lvl8pPr lvl="7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8pPr>
            <a:lvl9pPr lvl="8" algn="ctr">
              <a:buNone/>
              <a:defRPr sz="1800" b="1">
                <a:solidFill>
                  <a:srgbClr val="8E7CC3"/>
                </a:solidFill>
                <a:latin typeface="DotGothic16"/>
                <a:ea typeface="DotGothic16"/>
                <a:cs typeface="DotGothic16"/>
                <a:sym typeface="DotGothic16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idx="4294967295"/>
          </p:nvPr>
        </p:nvSpPr>
        <p:spPr>
          <a:xfrm>
            <a:off x="278855" y="1676979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</a:rPr>
              <a:t>PYTHON製作經典遊戲</a:t>
            </a:r>
            <a:endParaRPr sz="240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</a:rPr>
              <a:t>剪刀石頭布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10100" y="3019775"/>
            <a:ext cx="7044600" cy="6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學習重點一：import</a:t>
            </a:r>
            <a:endParaRPr sz="20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import [ __name__ ]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使用：[ __name__ ] . [ function ]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from [ __name__ ] import [ function ]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使用：[ function ]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from [ __name__ ] import *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使用：[ function 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學習重點二：random套件</a:t>
            </a:r>
            <a:endParaRPr sz="20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random.randint(min,max) ：</a:t>
            </a:r>
            <a:endParaRPr sz="18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隨機產生一個整數x，{ x | min &lt;= x &lt;= max }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random.random()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	隨機產生一個浮點數x，{ x | 0.0 &lt;= x &lt; 1.0 }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8857"/>
            <a:ext cx="7560000" cy="541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l="26070" t="7015" r="38679" b="55669"/>
          <a:stretch/>
        </p:blipFill>
        <p:spPr>
          <a:xfrm>
            <a:off x="902025" y="1703038"/>
            <a:ext cx="654810" cy="6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52034" t="38271" r="4776" b="20160"/>
          <a:stretch/>
        </p:blipFill>
        <p:spPr>
          <a:xfrm>
            <a:off x="6390975" y="1703050"/>
            <a:ext cx="932485" cy="8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l="8723" t="45603" r="51553" b="6838"/>
          <a:stretch/>
        </p:blipFill>
        <p:spPr>
          <a:xfrm>
            <a:off x="152400" y="1823448"/>
            <a:ext cx="749625" cy="8974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750000" y="1792600"/>
            <a:ext cx="3810000" cy="11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學習重點三：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剪刀石頭布遊戲製作流程圖</a:t>
            </a:r>
            <a:endParaRPr sz="2000" b="1">
              <a:solidFill>
                <a:srgbClr val="0000FF"/>
              </a:solidFill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407176" y="1475575"/>
            <a:ext cx="6705012" cy="8111125"/>
            <a:chOff x="730038" y="906125"/>
            <a:chExt cx="6705012" cy="8111125"/>
          </a:xfrm>
        </p:grpSpPr>
        <p:sp>
          <p:nvSpPr>
            <p:cNvPr id="69" name="Google Shape;69;p14"/>
            <p:cNvSpPr/>
            <p:nvPr/>
          </p:nvSpPr>
          <p:spPr>
            <a:xfrm>
              <a:off x="1210138" y="906125"/>
              <a:ext cx="1962468" cy="521856"/>
            </a:xfrm>
            <a:prstGeom prst="flowChartTerminator">
              <a:avLst/>
            </a:prstGeom>
            <a:solidFill>
              <a:srgbClr val="CFE2F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latin typeface="DotGothic16"/>
                  <a:ea typeface="DotGothic16"/>
                  <a:cs typeface="DotGothic16"/>
                  <a:sym typeface="DotGothic16"/>
                </a:rPr>
                <a:t>遊戲開始</a:t>
              </a:r>
              <a:endParaRPr b="1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70" name="Google Shape;70;p14"/>
            <p:cNvCxnSpPr/>
            <p:nvPr/>
          </p:nvCxnSpPr>
          <p:spPr>
            <a:xfrm>
              <a:off x="2191375" y="1428000"/>
              <a:ext cx="0" cy="3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850525" y="1816200"/>
              <a:ext cx="2681700" cy="521700"/>
            </a:xfrm>
            <a:prstGeom prst="parallelogram">
              <a:avLst>
                <a:gd name="adj" fmla="val 25000"/>
              </a:avLst>
            </a:prstGeom>
            <a:solidFill>
              <a:srgbClr val="F4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輸出遊戲資訊</a:t>
              </a:r>
              <a:endParaRPr b="1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30038" y="2726125"/>
              <a:ext cx="2913000" cy="521700"/>
            </a:xfrm>
            <a:prstGeom prst="parallelogram">
              <a:avLst>
                <a:gd name="adj" fmla="val 25000"/>
              </a:avLst>
            </a:prstGeom>
            <a:solidFill>
              <a:srgbClr val="F4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輸入玩家選擇,變數user</a:t>
              </a:r>
              <a:endParaRPr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(剪刀[0],石頭[1],布[2])</a:t>
              </a:r>
              <a:endParaRPr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73" name="Google Shape;73;p14"/>
            <p:cNvCxnSpPr>
              <a:stCxn id="71" idx="4"/>
              <a:endCxn id="72" idx="0"/>
            </p:cNvCxnSpPr>
            <p:nvPr/>
          </p:nvCxnSpPr>
          <p:spPr>
            <a:xfrm flipH="1">
              <a:off x="2186575" y="2337900"/>
              <a:ext cx="4800" cy="3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" name="Google Shape;74;p14"/>
            <p:cNvSpPr/>
            <p:nvPr/>
          </p:nvSpPr>
          <p:spPr>
            <a:xfrm>
              <a:off x="928175" y="4546275"/>
              <a:ext cx="2516700" cy="928200"/>
            </a:xfrm>
            <a:prstGeom prst="diamond">
              <a:avLst/>
            </a:prstGeom>
            <a:solidFill>
              <a:srgbClr val="FFF2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latin typeface="DotGothic16"/>
                  <a:ea typeface="DotGothic16"/>
                  <a:cs typeface="DotGothic16"/>
                  <a:sym typeface="DotGothic16"/>
                </a:rPr>
                <a:t>user==robot</a:t>
              </a:r>
              <a:endParaRPr b="1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75" name="Google Shape;75;p14"/>
            <p:cNvCxnSpPr>
              <a:endCxn id="76" idx="0"/>
            </p:cNvCxnSpPr>
            <p:nvPr/>
          </p:nvCxnSpPr>
          <p:spPr>
            <a:xfrm>
              <a:off x="2191375" y="3247850"/>
              <a:ext cx="0" cy="3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Google Shape;76;p14"/>
            <p:cNvSpPr/>
            <p:nvPr/>
          </p:nvSpPr>
          <p:spPr>
            <a:xfrm>
              <a:off x="850525" y="3636050"/>
              <a:ext cx="2681700" cy="5220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生成電腦選擇,變數ai</a:t>
              </a:r>
              <a:endParaRPr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(剪刀[0],石頭[1],布[2])</a:t>
              </a:r>
              <a:endParaRPr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77" name="Google Shape;77;p14"/>
            <p:cNvCxnSpPr>
              <a:stCxn id="76" idx="2"/>
              <a:endCxn id="74" idx="0"/>
            </p:cNvCxnSpPr>
            <p:nvPr/>
          </p:nvCxnSpPr>
          <p:spPr>
            <a:xfrm flipH="1">
              <a:off x="2186575" y="4158050"/>
              <a:ext cx="4800" cy="3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Google Shape;78;p14"/>
            <p:cNvCxnSpPr>
              <a:stCxn id="74" idx="3"/>
              <a:endCxn id="79" idx="5"/>
            </p:cNvCxnSpPr>
            <p:nvPr/>
          </p:nvCxnSpPr>
          <p:spPr>
            <a:xfrm>
              <a:off x="3444875" y="5010375"/>
              <a:ext cx="318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3698250" y="4749525"/>
              <a:ext cx="1644300" cy="521700"/>
            </a:xfrm>
            <a:prstGeom prst="parallelogram">
              <a:avLst>
                <a:gd name="adj" fmla="val 25000"/>
              </a:avLst>
            </a:prstGeom>
            <a:solidFill>
              <a:srgbClr val="F4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輸出平手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28175" y="5862700"/>
              <a:ext cx="2516700" cy="928200"/>
            </a:xfrm>
            <a:prstGeom prst="diamond">
              <a:avLst/>
            </a:prstGeom>
            <a:solidFill>
              <a:srgbClr val="FFF2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user==0  robot==1</a:t>
              </a:r>
              <a:endParaRPr sz="9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user==1  robot==2</a:t>
              </a:r>
              <a:endParaRPr sz="1200" b="1"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 b="1">
                  <a:latin typeface="DotGothic16"/>
                  <a:ea typeface="DotGothic16"/>
                  <a:cs typeface="DotGothic16"/>
                  <a:sym typeface="DotGothic16"/>
                </a:rPr>
                <a:t>user==2  robot==0</a:t>
              </a:r>
              <a:endParaRPr sz="900" b="1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81" name="Google Shape;81;p14"/>
            <p:cNvCxnSpPr>
              <a:endCxn id="80" idx="0"/>
            </p:cNvCxnSpPr>
            <p:nvPr/>
          </p:nvCxnSpPr>
          <p:spPr>
            <a:xfrm>
              <a:off x="2186525" y="5456200"/>
              <a:ext cx="0" cy="406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3643038" y="3034450"/>
              <a:ext cx="926569" cy="1715004"/>
            </a:xfrm>
            <a:custGeom>
              <a:avLst/>
              <a:gdLst/>
              <a:ahLst/>
              <a:cxnLst/>
              <a:rect l="l" t="t" r="r" b="b"/>
              <a:pathLst>
                <a:path w="60689" h="71399" extrusionOk="0">
                  <a:moveTo>
                    <a:pt x="60689" y="71399"/>
                  </a:moveTo>
                  <a:lnTo>
                    <a:pt x="59975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cxnSp>
          <p:nvCxnSpPr>
            <p:cNvPr id="83" name="Google Shape;83;p14"/>
            <p:cNvCxnSpPr>
              <a:stCxn id="80" idx="3"/>
              <a:endCxn id="84" idx="5"/>
            </p:cNvCxnSpPr>
            <p:nvPr/>
          </p:nvCxnSpPr>
          <p:spPr>
            <a:xfrm>
              <a:off x="3444875" y="6326800"/>
              <a:ext cx="1419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4" name="Google Shape;84;p14"/>
            <p:cNvSpPr/>
            <p:nvPr/>
          </p:nvSpPr>
          <p:spPr>
            <a:xfrm>
              <a:off x="4798800" y="6065950"/>
              <a:ext cx="1644300" cy="521700"/>
            </a:xfrm>
            <a:prstGeom prst="parallelogram">
              <a:avLst>
                <a:gd name="adj" fmla="val 25000"/>
              </a:avLst>
            </a:prstGeom>
            <a:solidFill>
              <a:srgbClr val="F4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輸出敗北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462425" y="3034450"/>
              <a:ext cx="1142470" cy="3031423"/>
            </a:xfrm>
            <a:custGeom>
              <a:avLst/>
              <a:gdLst/>
              <a:ahLst/>
              <a:cxnLst/>
              <a:rect l="l" t="t" r="r" b="b"/>
              <a:pathLst>
                <a:path w="60689" h="71399" extrusionOk="0">
                  <a:moveTo>
                    <a:pt x="60689" y="71399"/>
                  </a:moveTo>
                  <a:lnTo>
                    <a:pt x="59975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6" name="Google Shape;86;p14"/>
            <p:cNvCxnSpPr>
              <a:stCxn id="80" idx="2"/>
            </p:cNvCxnSpPr>
            <p:nvPr/>
          </p:nvCxnSpPr>
          <p:spPr>
            <a:xfrm>
              <a:off x="2186525" y="6790900"/>
              <a:ext cx="0" cy="3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" name="Google Shape;87;p14"/>
            <p:cNvSpPr/>
            <p:nvPr/>
          </p:nvSpPr>
          <p:spPr>
            <a:xfrm>
              <a:off x="933025" y="7179125"/>
              <a:ext cx="2516700" cy="928200"/>
            </a:xfrm>
            <a:prstGeom prst="diamond">
              <a:avLst/>
            </a:prstGeom>
            <a:solidFill>
              <a:srgbClr val="FFF2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user==2  robot==1</a:t>
              </a:r>
              <a:endParaRPr sz="9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user==1  robot==0</a:t>
              </a:r>
              <a:endParaRPr sz="900" b="1">
                <a:solidFill>
                  <a:schemeClr val="dk1"/>
                </a:solidFill>
                <a:latin typeface="DotGothic16"/>
                <a:ea typeface="DotGothic16"/>
                <a:cs typeface="DotGothic16"/>
                <a:sym typeface="DotGothic16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900" b="1">
                  <a:latin typeface="DotGothic16"/>
                  <a:ea typeface="DotGothic16"/>
                  <a:cs typeface="DotGothic16"/>
                  <a:sym typeface="DotGothic16"/>
                </a:rPr>
                <a:t>user==0  robot==2</a:t>
              </a:r>
              <a:endParaRPr sz="900" b="1"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  <p:cxnSp>
          <p:nvCxnSpPr>
            <p:cNvPr id="88" name="Google Shape;88;p14"/>
            <p:cNvCxnSpPr>
              <a:stCxn id="87" idx="3"/>
              <a:endCxn id="89" idx="5"/>
            </p:cNvCxnSpPr>
            <p:nvPr/>
          </p:nvCxnSpPr>
          <p:spPr>
            <a:xfrm>
              <a:off x="3449725" y="7643225"/>
              <a:ext cx="2406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" name="Google Shape;89;p14"/>
            <p:cNvSpPr/>
            <p:nvPr/>
          </p:nvSpPr>
          <p:spPr>
            <a:xfrm>
              <a:off x="5790750" y="7382375"/>
              <a:ext cx="1644300" cy="521700"/>
            </a:xfrm>
            <a:prstGeom prst="parallelogram">
              <a:avLst>
                <a:gd name="adj" fmla="val 25000"/>
              </a:avLst>
            </a:prstGeom>
            <a:solidFill>
              <a:srgbClr val="F4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輸出</a:t>
              </a:r>
              <a:r>
                <a:rPr lang="zh-TW" altLang="en-US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勝利</a:t>
              </a:r>
              <a:endParaRPr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461850" y="3034451"/>
              <a:ext cx="1142470" cy="4329100"/>
            </a:xfrm>
            <a:custGeom>
              <a:avLst/>
              <a:gdLst/>
              <a:ahLst/>
              <a:cxnLst/>
              <a:rect l="l" t="t" r="r" b="b"/>
              <a:pathLst>
                <a:path w="60689" h="71399" extrusionOk="0">
                  <a:moveTo>
                    <a:pt x="60689" y="71399"/>
                  </a:moveTo>
                  <a:lnTo>
                    <a:pt x="59975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1" name="Google Shape;91;p14"/>
            <p:cNvCxnSpPr>
              <a:stCxn id="87" idx="2"/>
              <a:endCxn id="92" idx="0"/>
            </p:cNvCxnSpPr>
            <p:nvPr/>
          </p:nvCxnSpPr>
          <p:spPr>
            <a:xfrm>
              <a:off x="2191375" y="8107325"/>
              <a:ext cx="0" cy="38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2" name="Google Shape;92;p14"/>
            <p:cNvSpPr/>
            <p:nvPr/>
          </p:nvSpPr>
          <p:spPr>
            <a:xfrm>
              <a:off x="850525" y="8495550"/>
              <a:ext cx="2681700" cy="521700"/>
            </a:xfrm>
            <a:prstGeom prst="parallelogram">
              <a:avLst>
                <a:gd name="adj" fmla="val 25000"/>
              </a:avLst>
            </a:prstGeom>
            <a:solidFill>
              <a:srgbClr val="F4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>
                  <a:solidFill>
                    <a:schemeClr val="dk1"/>
                  </a:solidFill>
                  <a:latin typeface="DotGothic16"/>
                  <a:ea typeface="DotGothic16"/>
                  <a:cs typeface="DotGothic16"/>
                  <a:sym typeface="DotGothic16"/>
                </a:rPr>
                <a:t>輸出遊戲結束</a:t>
              </a:r>
              <a:endParaRPr>
                <a:latin typeface="DotGothic16"/>
                <a:ea typeface="DotGothic16"/>
                <a:cs typeface="DotGothic16"/>
                <a:sym typeface="DotGothic16"/>
              </a:endParaRPr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3780000" y="9064850"/>
            <a:ext cx="1962468" cy="521856"/>
          </a:xfrm>
          <a:prstGeom prst="flowChartTerminator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Open Sans"/>
                <a:ea typeface="Open Sans"/>
                <a:cs typeface="Open Sans"/>
                <a:sym typeface="Open Sans"/>
              </a:rPr>
              <a:t>遊戲結束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4"/>
          <p:cNvCxnSpPr>
            <a:stCxn id="92" idx="2"/>
            <a:endCxn id="93" idx="1"/>
          </p:cNvCxnSpPr>
          <p:nvPr/>
        </p:nvCxnSpPr>
        <p:spPr>
          <a:xfrm>
            <a:off x="3144150" y="9325850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57705" y="30629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學習重點四：GUI </a:t>
            </a:r>
            <a:endParaRPr sz="2000" b="1">
              <a:solidFill>
                <a:srgbClr val="0000FF"/>
              </a:solidFill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全名：</a:t>
            </a:r>
            <a:endParaRPr sz="18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Graphical User Interface(圖形使用者介面)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概念：</a:t>
            </a:r>
            <a:endParaRPr sz="18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採用圖形方式顯示的電腦操作使用者介面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學習重點五：tkinter套件</a:t>
            </a:r>
            <a:endParaRPr sz="2000" b="1">
              <a:solidFill>
                <a:srgbClr val="0000FF"/>
              </a:solidFill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Tk()：用此函式建立GUI架構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title()：介面上方的標題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geometry()：介面長寬設定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resizable()：定義可不可以被使用者放大縮小視窗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mainloop()：使程式常駐執行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place(x=,y=)：用絕對位置來佈局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place_forget()：刪除place過的物件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Frame( )：設置一個矩形區域作為框架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Button( )：設置一個按鈕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bind([event],[handler])：按鈕點擊事件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Label( )：設置一個標籤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StringVar()：設置標籤內的變數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PhotoImage()：建立tkinter 圖片物件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t="19378" b="21271"/>
          <a:stretch/>
        </p:blipFill>
        <p:spPr>
          <a:xfrm>
            <a:off x="2055675" y="1544375"/>
            <a:ext cx="3448657" cy="12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257705" y="1795059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學習重點六：遊戲框架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l="5208" t="5770" r="6060" b="5858"/>
          <a:stretch/>
        </p:blipFill>
        <p:spPr>
          <a:xfrm>
            <a:off x="257700" y="2399350"/>
            <a:ext cx="7044598" cy="7101902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43325" y="1310800"/>
            <a:ext cx="6426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學習重點七：load_img 程式碼</a:t>
            </a: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52850" y="3174175"/>
            <a:ext cx="6426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學習重點八：set_title_frame 程式碼</a:t>
            </a: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l="5817" t="30787" r="5640" b="16475"/>
          <a:stretch/>
        </p:blipFill>
        <p:spPr>
          <a:xfrm>
            <a:off x="533800" y="1828225"/>
            <a:ext cx="6426002" cy="13002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l="5984" t="28276" r="5480" b="16149"/>
          <a:stretch/>
        </p:blipFill>
        <p:spPr>
          <a:xfrm>
            <a:off x="533800" y="3723975"/>
            <a:ext cx="6425999" cy="13983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52850" y="5189963"/>
            <a:ext cx="6426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學習重點九：set_robot_frame 程式碼</a:t>
            </a:r>
            <a:endParaRPr sz="2000" b="1">
              <a:solidFill>
                <a:srgbClr val="0000FF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l="6091" t="14168" r="5374" b="7809"/>
          <a:stretch/>
        </p:blipFill>
        <p:spPr>
          <a:xfrm>
            <a:off x="533800" y="5773950"/>
            <a:ext cx="6425999" cy="3815652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567005" y="1419321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學習重點十：set_user_frame 程式碼</a:t>
            </a: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l="5702" t="12266" r="5337" b="6873"/>
          <a:stretch/>
        </p:blipFill>
        <p:spPr>
          <a:xfrm>
            <a:off x="567000" y="1927625"/>
            <a:ext cx="6600300" cy="46989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44850" y="6855175"/>
            <a:ext cx="7044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學習重點十一：set_result_frame 程式碼</a:t>
            </a:r>
            <a:endParaRPr sz="2000" b="1">
              <a:solidFill>
                <a:srgbClr val="0000FF"/>
              </a:solidFill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l="5814" t="19571" r="5823" b="10805"/>
          <a:stretch/>
        </p:blipFill>
        <p:spPr>
          <a:xfrm>
            <a:off x="501125" y="7402725"/>
            <a:ext cx="6680550" cy="26882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391776" y="2946925"/>
            <a:ext cx="6776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學習重點十二：click_scissors 程式碼 (石頭、布比照)</a:t>
            </a: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l="5814" t="6243" r="5823" b="6190"/>
          <a:stretch/>
        </p:blipFill>
        <p:spPr>
          <a:xfrm>
            <a:off x="391763" y="3664025"/>
            <a:ext cx="6776474" cy="5744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l="8723" t="45603" r="51553" b="6838"/>
          <a:stretch/>
        </p:blipFill>
        <p:spPr>
          <a:xfrm>
            <a:off x="810425" y="1712526"/>
            <a:ext cx="1031075" cy="12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l="26070" t="7015" r="38679" b="55669"/>
          <a:stretch/>
        </p:blipFill>
        <p:spPr>
          <a:xfrm>
            <a:off x="1838475" y="1829500"/>
            <a:ext cx="932475" cy="98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l="52034" t="38271" r="4776" b="20160"/>
          <a:stretch/>
        </p:blipFill>
        <p:spPr>
          <a:xfrm>
            <a:off x="2847525" y="1919150"/>
            <a:ext cx="932485" cy="8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10100" y="1405096"/>
            <a:ext cx="70446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學習重點十三：reset_func 程式碼</a:t>
            </a: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414600" y="5305150"/>
            <a:ext cx="6426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rgbClr val="0000FF"/>
                </a:solidFill>
              </a:rPr>
              <a:t>學習重點十四：update_scoreboard 程式碼</a:t>
            </a:r>
            <a:endParaRPr sz="2000" b="1">
              <a:solidFill>
                <a:srgbClr val="0000FF"/>
              </a:solidFill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3553206" y="9930206"/>
            <a:ext cx="453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l="8060" t="21149" r="7884" b="11022"/>
          <a:stretch/>
        </p:blipFill>
        <p:spPr>
          <a:xfrm>
            <a:off x="602825" y="1907413"/>
            <a:ext cx="6354350" cy="3360662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l="10992" t="21341" r="10820" b="14337"/>
          <a:stretch/>
        </p:blipFill>
        <p:spPr>
          <a:xfrm>
            <a:off x="602825" y="5789225"/>
            <a:ext cx="6354350" cy="4124036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Macintosh PowerPoint</Application>
  <PresentationFormat>自訂</PresentationFormat>
  <Paragraphs>71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DotGothic16</vt:lpstr>
      <vt:lpstr>Open Sans</vt:lpstr>
      <vt:lpstr>Arial</vt:lpstr>
      <vt:lpstr>Simple Light</vt:lpstr>
      <vt:lpstr>PYTHON製作經典遊戲 剪刀石頭布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羅國峰 Roger Lo</cp:lastModifiedBy>
  <cp:revision>1</cp:revision>
  <dcterms:modified xsi:type="dcterms:W3CDTF">2024-08-17T02:11:15Z</dcterms:modified>
</cp:coreProperties>
</file>