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5" r:id="rId1"/>
  </p:sldMasterIdLst>
  <p:sldIdLst>
    <p:sldId id="256" r:id="rId2"/>
  </p:sldIdLst>
  <p:sldSz cx="10080625" cy="567055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943" y="1197117"/>
            <a:ext cx="7297256" cy="2753070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943" y="3950185"/>
            <a:ext cx="7297256" cy="71226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F0EC606-B066-452D-93A4-90F920B9E416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881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5" y="3969374"/>
            <a:ext cx="7297255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4943" y="567055"/>
            <a:ext cx="7297256" cy="301029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4" y="4437982"/>
            <a:ext cx="7297255" cy="408227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F0EC606-B066-452D-93A4-90F920B9E416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166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3" y="1197116"/>
            <a:ext cx="7297257" cy="1638159"/>
          </a:xfrm>
        </p:spPr>
        <p:txBody>
          <a:bodyPr/>
          <a:lstStyle>
            <a:lvl1pPr>
              <a:defRPr sz="39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024294"/>
            <a:ext cx="7297257" cy="1953189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F0EC606-B066-452D-93A4-90F920B9E416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282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082" y="1197116"/>
            <a:ext cx="6614017" cy="1921086"/>
          </a:xfrm>
        </p:spPr>
        <p:txBody>
          <a:bodyPr/>
          <a:lstStyle>
            <a:lvl1pPr>
              <a:defRPr sz="39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96099" y="3118202"/>
            <a:ext cx="6018981" cy="28292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158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597349"/>
            <a:ext cx="7297257" cy="1386134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F0EC606-B066-452D-93A4-90F920B9E416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731" y="803083"/>
            <a:ext cx="663039" cy="164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7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663" y="2161215"/>
            <a:ext cx="663039" cy="164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7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875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2" y="2583251"/>
            <a:ext cx="7297258" cy="1366935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43" y="3950186"/>
            <a:ext cx="7297257" cy="711423"/>
          </a:xfrm>
        </p:spPr>
        <p:txBody>
          <a:bodyPr anchor="t"/>
          <a:lstStyle>
            <a:lvl1pPr marL="0" indent="0" algn="l">
              <a:buNone/>
              <a:defRPr sz="1654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F0EC606-B066-452D-93A4-90F920B9E416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754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335" y="1638159"/>
            <a:ext cx="2436536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471" y="2205214"/>
            <a:ext cx="2420400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099" y="1638159"/>
            <a:ext cx="2427751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2373" y="2205214"/>
            <a:ext cx="2436477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866" y="1638159"/>
            <a:ext cx="2424338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0866" y="2205214"/>
            <a:ext cx="2424338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860" y="1764171"/>
            <a:ext cx="0" cy="327631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6529" y="1764171"/>
            <a:ext cx="0" cy="328002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F0EC606-B066-452D-93A4-90F920B9E416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530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71" y="3514905"/>
            <a:ext cx="2430901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471" y="1827177"/>
            <a:ext cx="2430901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471" y="3991389"/>
            <a:ext cx="2430901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5825" y="3514905"/>
            <a:ext cx="2423025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5824" y="1827177"/>
            <a:ext cx="2423025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4706" y="3991388"/>
            <a:ext cx="2426234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866" y="3514905"/>
            <a:ext cx="2424338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0865" y="1827177"/>
            <a:ext cx="2424338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0762" y="3991386"/>
            <a:ext cx="2427550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80860" y="1764171"/>
            <a:ext cx="0" cy="327631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56529" y="1764171"/>
            <a:ext cx="0" cy="328002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F0EC606-B066-452D-93A4-90F920B9E416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7982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F0EC606-B066-452D-93A4-90F920B9E416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4358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6113" y="355723"/>
            <a:ext cx="1449091" cy="4817342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472" y="733760"/>
            <a:ext cx="6137630" cy="44393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F0EC606-B066-452D-93A4-90F920B9E416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4942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10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F0EC606-B066-452D-93A4-90F920B9E416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327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5" y="2366230"/>
            <a:ext cx="7297255" cy="1583956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43" y="3950186"/>
            <a:ext cx="7297256" cy="711423"/>
          </a:xfrm>
        </p:spPr>
        <p:txBody>
          <a:bodyPr anchor="t"/>
          <a:lstStyle>
            <a:lvl1pPr marL="0" indent="0" algn="l">
              <a:buNone/>
              <a:defRPr sz="1654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F0EC606-B066-452D-93A4-90F920B9E416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439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44" y="1703791"/>
            <a:ext cx="3634994" cy="3469274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265" y="1700084"/>
            <a:ext cx="3634995" cy="347298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F0EC606-B066-452D-93A4-90F920B9E416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204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44" y="1575153"/>
            <a:ext cx="3634993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44" y="2079202"/>
            <a:ext cx="3634994" cy="3093863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5266" y="1575153"/>
            <a:ext cx="3634994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5266" y="2079202"/>
            <a:ext cx="3634994" cy="3093863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F0EC606-B066-452D-93A4-90F920B9E416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311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3BBF-C591-4119-BF84-CA184603B22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2F90-B344-4644-B387-5B874CC0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8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F0EC606-B066-452D-93A4-90F920B9E416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420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1" y="1197116"/>
            <a:ext cx="2812078" cy="1197116"/>
          </a:xfrm>
        </p:spPr>
        <p:txBody>
          <a:bodyPr anchor="b"/>
          <a:lstStyle>
            <a:lvl1pPr algn="l">
              <a:defRPr sz="1984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31" y="1197116"/>
            <a:ext cx="4296169" cy="3780367"/>
          </a:xfrm>
        </p:spPr>
        <p:txBody>
          <a:bodyPr anchor="ctr">
            <a:normAutofit/>
          </a:bodyPr>
          <a:lstStyle>
            <a:lvl1pPr>
              <a:defRPr sz="1654"/>
            </a:lvl1pPr>
            <a:lvl2pPr>
              <a:defRPr sz="1488"/>
            </a:lvl2pPr>
            <a:lvl3pPr>
              <a:defRPr sz="1323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2" y="2587452"/>
            <a:ext cx="2812077" cy="2394231"/>
          </a:xfrm>
        </p:spPr>
        <p:txBody>
          <a:bodyPr/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F0EC606-B066-452D-93A4-90F920B9E416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39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77" y="1533142"/>
            <a:ext cx="4210931" cy="1302133"/>
          </a:xfrm>
        </p:spPr>
        <p:txBody>
          <a:bodyPr anchor="b">
            <a:normAutofit/>
          </a:bodyPr>
          <a:lstStyle>
            <a:lvl1pPr algn="l">
              <a:defRPr sz="297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6044" y="945092"/>
            <a:ext cx="2646164" cy="37803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024293"/>
            <a:ext cx="4204377" cy="1134110"/>
          </a:xfrm>
        </p:spPr>
        <p:txBody>
          <a:bodyPr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F0EC606-B066-452D-93A4-90F920B9E416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20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207434"/>
            <a:ext cx="3337894" cy="3463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391543"/>
            <a:ext cx="1258765" cy="195587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7118128" y="1386135"/>
            <a:ext cx="2331145" cy="233122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614098" y="1"/>
            <a:ext cx="1325717" cy="9437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115537" y="5040489"/>
            <a:ext cx="821642" cy="6300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630222" y="0"/>
            <a:ext cx="567035" cy="945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20" y="374331"/>
            <a:ext cx="7776041" cy="11580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44" y="1697460"/>
            <a:ext cx="7397205" cy="3469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396901" y="1480649"/>
            <a:ext cx="819079" cy="25201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401310" y="2666848"/>
            <a:ext cx="3191479" cy="2520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59718" y="244525"/>
            <a:ext cx="693042" cy="634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1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EF0EC606-B066-452D-93A4-90F920B9E416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1954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txStyles>
    <p:titleStyle>
      <a:lvl1pPr algn="l" defTabSz="378013" rtl="0" eaLnBrk="1" latinLnBrk="0" hangingPunct="1">
        <a:spcBef>
          <a:spcPct val="0"/>
        </a:spcBef>
        <a:buNone/>
        <a:defRPr sz="347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5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8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23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07196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6074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 dirty="0" err="1" smtClean="0">
                <a:latin typeface="Arial"/>
              </a:rPr>
              <a:t>Projetc</a:t>
            </a:r>
            <a:r>
              <a:rPr lang="en-US" sz="4400" b="0" strike="noStrike" spc="-1" dirty="0" smtClean="0">
                <a:latin typeface="Arial"/>
              </a:rPr>
              <a:t> 1 </a:t>
            </a:r>
            <a:r>
              <a:rPr lang="en-US" sz="4400" b="0" strike="noStrike" spc="-1" dirty="0">
                <a:latin typeface="Arial"/>
              </a:rPr>
              <a:t>for HSSM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376380" y="1037854"/>
            <a:ext cx="9326880" cy="47397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2800" b="1" strike="noStrike" spc="-1" dirty="0">
                <a:latin typeface="Arial"/>
                <a:ea typeface="Microsoft YaHei"/>
              </a:rPr>
              <a:t>Project Title:</a:t>
            </a:r>
            <a:r>
              <a:rPr lang="en-US" sz="2800" b="0" strike="noStrike" spc="-1" dirty="0">
                <a:latin typeface="Arial"/>
                <a:ea typeface="Microsoft YaHei"/>
              </a:rPr>
              <a:t> </a:t>
            </a:r>
            <a:r>
              <a:rPr lang="en-US" sz="2800" b="0" strike="noStrike" spc="-1" dirty="0" smtClean="0">
                <a:latin typeface="Arial"/>
                <a:ea typeface="Microsoft YaHei"/>
              </a:rPr>
              <a:t>Correlation of wildfires to measurable factors</a:t>
            </a:r>
            <a:r>
              <a:rPr lang="en-US" sz="2800" b="0" strike="noStrike" spc="-1" dirty="0" smtClean="0">
                <a:latin typeface="Arial"/>
              </a:rPr>
              <a:t>.</a:t>
            </a:r>
            <a:endParaRPr lang="en-US" sz="2800" b="0" strike="noStrike" spc="-1" dirty="0">
              <a:latin typeface="Arial"/>
            </a:endParaRPr>
          </a:p>
          <a:p>
            <a:r>
              <a:rPr lang="en-US" sz="2800" b="1" strike="noStrike" spc="-1" dirty="0">
                <a:latin typeface="Arial"/>
              </a:rPr>
              <a:t>Team Members:</a:t>
            </a:r>
            <a:r>
              <a:rPr lang="en-US" sz="2800" b="0" strike="noStrike" spc="-1" dirty="0">
                <a:latin typeface="Arial"/>
              </a:rPr>
              <a:t> Haris Nawzadi, Sayed </a:t>
            </a:r>
            <a:r>
              <a:rPr lang="en-US" sz="2800" b="0" strike="noStrike" spc="-1" dirty="0" err="1">
                <a:latin typeface="Arial"/>
              </a:rPr>
              <a:t>Zewari</a:t>
            </a:r>
            <a:r>
              <a:rPr lang="en-US" sz="2800" b="0" strike="noStrike" spc="-1" dirty="0">
                <a:latin typeface="Arial"/>
              </a:rPr>
              <a:t>, </a:t>
            </a:r>
            <a:r>
              <a:rPr lang="en-US" sz="2800" b="0" strike="noStrike" spc="-1" dirty="0" err="1">
                <a:latin typeface="Arial"/>
              </a:rPr>
              <a:t>Sania</a:t>
            </a:r>
            <a:r>
              <a:rPr lang="en-US" sz="2800" b="0" strike="noStrike" spc="-1" dirty="0">
                <a:latin typeface="Arial"/>
              </a:rPr>
              <a:t> Ahmad, Mina </a:t>
            </a:r>
            <a:r>
              <a:rPr lang="en-US" sz="2800" b="0" strike="noStrike" spc="-1" dirty="0" err="1">
                <a:latin typeface="Arial"/>
              </a:rPr>
              <a:t>Yirga</a:t>
            </a:r>
            <a:endParaRPr lang="en-US" sz="2800" b="0" strike="noStrike" spc="-1" dirty="0">
              <a:latin typeface="Arial"/>
            </a:endParaRPr>
          </a:p>
          <a:p>
            <a:r>
              <a:rPr lang="en-US" sz="2800" b="1" strike="noStrike" spc="-1" dirty="0">
                <a:latin typeface="Arial"/>
              </a:rPr>
              <a:t>Project Detail: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smtClean="0">
                <a:latin typeface="Arial"/>
              </a:rPr>
              <a:t>Correlating wildfires based on location, time of the year, weather conditions, etc.</a:t>
            </a:r>
            <a:endParaRPr lang="en-US" sz="2800" b="0" strike="noStrike" spc="-1" dirty="0">
              <a:latin typeface="Arial"/>
            </a:endParaRPr>
          </a:p>
          <a:p>
            <a:r>
              <a:rPr lang="en-US" sz="2800" b="1" strike="noStrike" spc="-1" dirty="0">
                <a:latin typeface="Arial"/>
              </a:rPr>
              <a:t>Questions to Answer:</a:t>
            </a:r>
            <a:r>
              <a:rPr lang="en-US" sz="2800" b="0" strike="noStrike" spc="-1" dirty="0">
                <a:latin typeface="Arial"/>
              </a:rPr>
              <a:t> Are wildfires related to human error or </a:t>
            </a:r>
            <a:r>
              <a:rPr lang="en-US" sz="2800" spc="-1" dirty="0" smtClean="0">
                <a:latin typeface="Arial"/>
              </a:rPr>
              <a:t>other external factors</a:t>
            </a:r>
            <a:r>
              <a:rPr lang="en-US" sz="2800" b="0" strike="noStrike" spc="-1" dirty="0" smtClean="0">
                <a:latin typeface="Arial"/>
              </a:rPr>
              <a:t>? </a:t>
            </a:r>
            <a:r>
              <a:rPr lang="en-US" sz="2800" b="0" strike="noStrike" spc="-1" dirty="0">
                <a:latin typeface="Arial"/>
              </a:rPr>
              <a:t>Are wildfires concentrated in a particular region in </a:t>
            </a:r>
            <a:r>
              <a:rPr lang="en-US" sz="2800" b="0" strike="noStrike" spc="-1" dirty="0" smtClean="0">
                <a:latin typeface="Arial"/>
              </a:rPr>
              <a:t>the country, </a:t>
            </a:r>
            <a:r>
              <a:rPr lang="en-US" sz="2800" b="0" strike="noStrike" spc="-1" dirty="0">
                <a:latin typeface="Arial"/>
              </a:rPr>
              <a:t>perhaps due to </a:t>
            </a:r>
            <a:r>
              <a:rPr lang="en-US" sz="2800" b="0" strike="noStrike" spc="-1" dirty="0" smtClean="0">
                <a:latin typeface="Arial"/>
              </a:rPr>
              <a:t>population, </a:t>
            </a:r>
            <a:r>
              <a:rPr lang="en-US" sz="2800" b="0" strike="noStrike" spc="-1" dirty="0" err="1">
                <a:latin typeface="Arial"/>
              </a:rPr>
              <a:t>etc</a:t>
            </a:r>
            <a:r>
              <a:rPr lang="en-US" sz="2800" b="0" strike="noStrike" spc="-1" dirty="0">
                <a:latin typeface="Arial"/>
              </a:rPr>
              <a:t>? </a:t>
            </a:r>
          </a:p>
          <a:p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80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Century Gothic</vt:lpstr>
      <vt:lpstr>Times New Roman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Nawzadi, Haris CTR DIA (US)</cp:lastModifiedBy>
  <cp:revision>3</cp:revision>
  <dcterms:created xsi:type="dcterms:W3CDTF">2019-07-15T21:36:21Z</dcterms:created>
  <dcterms:modified xsi:type="dcterms:W3CDTF">2019-07-18T16:49:17Z</dcterms:modified>
  <dc:language>en-US</dc:language>
</cp:coreProperties>
</file>