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9" r:id="rId3"/>
    <p:sldId id="265" r:id="rId4"/>
    <p:sldId id="261" r:id="rId5"/>
    <p:sldId id="262" r:id="rId6"/>
    <p:sldId id="263" r:id="rId7"/>
    <p:sldId id="264" r:id="rId8"/>
    <p:sldId id="260" r:id="rId9"/>
    <p:sldId id="258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Тема: </a:t>
            </a:r>
            <a:r>
              <a:rPr lang="uk-UA" dirty="0" err="1" smtClean="0"/>
              <a:t>“тустування</a:t>
            </a:r>
            <a:r>
              <a:rPr lang="uk-UA" dirty="0" smtClean="0"/>
              <a:t> тестового </a:t>
            </a:r>
            <a:r>
              <a:rPr lang="uk-UA" dirty="0" err="1" smtClean="0"/>
              <a:t>поля”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Виконав :</a:t>
            </a:r>
            <a:b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uk-UA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ст.гр</a:t>
            </a:r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ПІ-13-1</a:t>
            </a:r>
            <a:b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uk-UA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Кінаш</a:t>
            </a:r>
            <a:r>
              <a:rPr lang="uk-U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Ю.</a:t>
            </a:r>
            <a:endParaRPr lang="uk-U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LOID\Desktop\github_cod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457200"/>
            <a:ext cx="8062912" cy="8062912"/>
          </a:xfrm>
          <a:prstGeom prst="rect">
            <a:avLst/>
          </a:prstGeom>
          <a:noFill/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286000" y="2133600"/>
            <a:ext cx="3520440" cy="4525963"/>
          </a:xfrm>
        </p:spPr>
        <p:txBody>
          <a:bodyPr/>
          <a:lstStyle/>
          <a:p>
            <a:r>
              <a:rPr lang="uk-UA" dirty="0" err="1" smtClean="0"/>
              <a:t>Ввівшки</a:t>
            </a:r>
            <a:r>
              <a:rPr lang="uk-UA" dirty="0" smtClean="0"/>
              <a:t> </a:t>
            </a:r>
            <a:r>
              <a:rPr lang="en-US" dirty="0" smtClean="0"/>
              <a:t>SQL </a:t>
            </a:r>
            <a:r>
              <a:rPr lang="uk-UA" dirty="0" smtClean="0"/>
              <a:t>запит нас також попередили про виникнення помилки.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242048" cy="1143000"/>
          </a:xfrm>
        </p:spPr>
        <p:txBody>
          <a:bodyPr/>
          <a:lstStyle/>
          <a:p>
            <a:r>
              <a:rPr lang="uk-UA" dirty="0" smtClean="0"/>
              <a:t>№</a:t>
            </a:r>
            <a:r>
              <a:rPr lang="uk-UA" dirty="0" smtClean="0"/>
              <a:t>13 </a:t>
            </a:r>
            <a:r>
              <a:rPr lang="uk-UA" dirty="0" smtClean="0"/>
              <a:t>: </a:t>
            </a:r>
            <a:r>
              <a:rPr lang="en-US" dirty="0" smtClean="0"/>
              <a:t>SQL </a:t>
            </a:r>
            <a:r>
              <a:rPr lang="uk-UA" dirty="0" smtClean="0"/>
              <a:t>запит</a:t>
            </a:r>
            <a:endParaRPr lang="uk-UA" dirty="0"/>
          </a:p>
        </p:txBody>
      </p:sp>
      <p:pic>
        <p:nvPicPr>
          <p:cNvPr id="8196" name="Picture 4" descr="C:\Users\LOID\Desktop\sql_db_azure_clo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5791200"/>
            <a:ext cx="1001712" cy="1001712"/>
          </a:xfrm>
          <a:prstGeom prst="rect">
            <a:avLst/>
          </a:prstGeom>
          <a:noFill/>
        </p:spPr>
      </p:pic>
      <p:pic>
        <p:nvPicPr>
          <p:cNvPr id="8198" name="Picture 6" descr="C:\Users\LOID\Desktop\3321312312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4872038"/>
            <a:ext cx="2385448" cy="309562"/>
          </a:xfrm>
          <a:prstGeom prst="rect">
            <a:avLst/>
          </a:prstGeom>
          <a:noFill/>
        </p:spPr>
      </p:pic>
      <p:pic>
        <p:nvPicPr>
          <p:cNvPr id="8199" name="Picture 7" descr="C:\Users\LOID\Desktop\31231231231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4343400"/>
            <a:ext cx="3162300" cy="523875"/>
          </a:xfrm>
          <a:prstGeom prst="rect">
            <a:avLst/>
          </a:prstGeom>
          <a:noFill/>
        </p:spPr>
      </p:pic>
      <p:sp>
        <p:nvSpPr>
          <p:cNvPr id="11" name="Содержимое 3"/>
          <p:cNvSpPr txBox="1">
            <a:spLocks/>
          </p:cNvSpPr>
          <p:nvPr/>
        </p:nvSpPr>
        <p:spPr>
          <a:xfrm>
            <a:off x="0" y="0"/>
            <a:ext cx="1905000" cy="2587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uk-UA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Ще трошки)</a:t>
            </a:r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242048" cy="1143000"/>
          </a:xfrm>
        </p:spPr>
        <p:txBody>
          <a:bodyPr/>
          <a:lstStyle/>
          <a:p>
            <a:r>
              <a:rPr lang="uk-UA" dirty="0" smtClean="0"/>
              <a:t>№14: </a:t>
            </a:r>
            <a:r>
              <a:rPr lang="en-US" dirty="0" smtClean="0"/>
              <a:t>Script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Спробувавши ввести </a:t>
            </a:r>
            <a:r>
              <a:rPr lang="uk-UA" dirty="0" err="1" smtClean="0"/>
              <a:t>скріпт</a:t>
            </a:r>
            <a:r>
              <a:rPr lang="uk-UA" dirty="0" smtClean="0"/>
              <a:t> команду, ми також отримали помилку.</a:t>
            </a:r>
            <a:br>
              <a:rPr lang="uk-UA" dirty="0" smtClean="0"/>
            </a:br>
            <a:r>
              <a:rPr lang="uk-UA" dirty="0" smtClean="0"/>
              <a:t>І це означає що ніхто не зможе нашкодити вводом </a:t>
            </a:r>
            <a:r>
              <a:rPr lang="uk-UA" dirty="0" err="1" smtClean="0"/>
              <a:t>скріптових</a:t>
            </a:r>
            <a:r>
              <a:rPr lang="uk-UA" dirty="0" smtClean="0"/>
              <a:t> команд.</a:t>
            </a:r>
            <a:endParaRPr lang="uk-UA" dirty="0"/>
          </a:p>
        </p:txBody>
      </p:sp>
      <p:pic>
        <p:nvPicPr>
          <p:cNvPr id="10242" name="Picture 2" descr="C:\Users\LOID\Desktop\risovach.ru (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5479"/>
            <a:ext cx="4267200" cy="3518321"/>
          </a:xfrm>
          <a:prstGeom prst="rect">
            <a:avLst/>
          </a:prstGeom>
          <a:noFill/>
        </p:spPr>
      </p:pic>
      <p:pic>
        <p:nvPicPr>
          <p:cNvPr id="10243" name="Picture 3" descr="C:\Users\LOID\Desktop\3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962400"/>
            <a:ext cx="4191000" cy="2301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11269" name="Picture 5" descr="C:\Users\LOID\Desktop\Hacking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85800"/>
            <a:ext cx="5334001" cy="51054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7502" y="1371600"/>
            <a:ext cx="3636498" cy="914400"/>
          </a:xfrm>
          <a:scene3d>
            <a:camera prst="orthographicFront"/>
            <a:lightRig rig="threePt" dir="t"/>
          </a:scene3d>
          <a:sp3d extrusionH="171450"/>
        </p:spPr>
        <p:txBody>
          <a:bodyPr>
            <a:normAutofit fontScale="90000"/>
          </a:bodyPr>
          <a:lstStyle/>
          <a:p>
            <a:r>
              <a:rPr lang="uk-UA" dirty="0" smtClean="0"/>
              <a:t>№</a:t>
            </a:r>
            <a:r>
              <a:rPr lang="uk-UA" dirty="0" smtClean="0"/>
              <a:t>15: Всередині </a:t>
            </a:r>
            <a:r>
              <a:rPr lang="en-US" sz="3200" dirty="0" smtClean="0"/>
              <a:t>html-</a:t>
            </a:r>
            <a:r>
              <a:rPr lang="uk-UA" sz="3200" dirty="0" smtClean="0"/>
              <a:t>коду </a:t>
            </a:r>
            <a:r>
              <a:rPr lang="uk-UA" sz="3200" dirty="0" err="1" smtClean="0"/>
              <a:t>веб-сторінки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-76200" y="6747217"/>
            <a:ext cx="2154702" cy="221566"/>
          </a:xfrm>
        </p:spPr>
        <p:txBody>
          <a:bodyPr>
            <a:normAutofit/>
          </a:bodyPr>
          <a:lstStyle/>
          <a:p>
            <a:r>
              <a:rPr lang="uk-UA" sz="800" dirty="0" smtClean="0">
                <a:solidFill>
                  <a:schemeClr val="accent2">
                    <a:lumMod val="75000"/>
                  </a:schemeClr>
                </a:solidFill>
              </a:rPr>
              <a:t>Я вже замучився))</a:t>
            </a:r>
            <a:endParaRPr lang="uk-UA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5105400" y="2514600"/>
            <a:ext cx="3733800" cy="2971800"/>
          </a:xfrm>
          <a:prstGeom prst="rect">
            <a:avLst/>
          </a:prstGeo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endParaRPr kumimoji="0" lang="uk-UA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D:\Універ 2015\ТПЗ\2\13.JPG"/>
          <p:cNvPicPr>
            <a:picLocks noChangeAspect="1" noChangeArrowheads="1"/>
          </p:cNvPicPr>
          <p:nvPr/>
        </p:nvPicPr>
        <p:blipFill>
          <a:blip r:embed="rId3"/>
          <a:srcRect r="-600" b="33836"/>
          <a:stretch>
            <a:fillRect/>
          </a:stretch>
        </p:blipFill>
        <p:spPr bwMode="auto">
          <a:xfrm>
            <a:off x="228600" y="2286000"/>
            <a:ext cx="4876800" cy="3200400"/>
          </a:xfrm>
          <a:prstGeom prst="rect">
            <a:avLst/>
          </a:prstGeom>
          <a:noFill/>
        </p:spPr>
      </p:pic>
      <p:sp>
        <p:nvSpPr>
          <p:cNvPr id="12" name="Текст 2"/>
          <p:cNvSpPr txBox="1">
            <a:spLocks/>
          </p:cNvSpPr>
          <p:nvPr/>
        </p:nvSpPr>
        <p:spPr>
          <a:xfrm>
            <a:off x="5486400" y="2667000"/>
            <a:ext cx="3276600" cy="2895600"/>
          </a:xfrm>
          <a:prstGeom prst="rect">
            <a:avLst/>
          </a:prstGeo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Ввівши код який ми знайшли в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html-</a:t>
            </a:r>
            <a:r>
              <a:rPr kumimoji="0" lang="uk-UA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коді</a:t>
            </a:r>
            <a:r>
              <a:rPr kumimoji="0" lang="uk-UA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, ми отримали ще одну помилку</a:t>
            </a:r>
            <a:r>
              <a:rPr lang="uk-UA" sz="2000" dirty="0" smtClean="0"/>
              <a:t>.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71" name="Picture 7" descr="C:\Users\LOID\Desktop\hack-insi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858328"/>
            <a:ext cx="2971800" cy="2591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№16: </a:t>
            </a:r>
            <a:r>
              <a:rPr lang="en-US" dirty="0" smtClean="0"/>
              <a:t>Missing </a:t>
            </a:r>
            <a:r>
              <a:rPr lang="en-US" dirty="0" err="1" smtClean="0"/>
              <a:t>css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Дослідивши краще код сторінки ми знайшли ще одну </a:t>
            </a:r>
            <a:r>
              <a:rPr lang="uk-UA" dirty="0" err="1" smtClean="0"/>
              <a:t>підсказу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За якою потрібно ввести =</a:t>
            </a:r>
            <a:r>
              <a:rPr lang="en-US" dirty="0" smtClean="0"/>
              <a:t>&gt;</a:t>
            </a:r>
            <a:endParaRPr lang="uk-UA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8400" y="4267200"/>
            <a:ext cx="3419475" cy="2111676"/>
          </a:xfrm>
          <a:prstGeom prst="rect">
            <a:avLst/>
          </a:prstGeom>
        </p:spPr>
      </p:pic>
      <p:pic>
        <p:nvPicPr>
          <p:cNvPr id="13314" name="Picture 2" descr="C:\Users\LOID\Desktop\Комиксы-Боромир-wikipedia-нельзя-просто-248851.jpeg"/>
          <p:cNvPicPr>
            <a:picLocks noChangeAspect="1" noChangeArrowheads="1"/>
          </p:cNvPicPr>
          <p:nvPr/>
        </p:nvPicPr>
        <p:blipFill>
          <a:blip r:embed="rId3"/>
          <a:srcRect l="13309" t="3897" r="23400"/>
          <a:stretch>
            <a:fillRect/>
          </a:stretch>
        </p:blipFill>
        <p:spPr bwMode="auto">
          <a:xfrm>
            <a:off x="4038600" y="1676400"/>
            <a:ext cx="3511205" cy="254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1800" y="3124200"/>
            <a:ext cx="5897880" cy="117348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</a:t>
            </a:r>
            <a:endParaRPr lang="uk-UA" sz="4000" dirty="0"/>
          </a:p>
        </p:txBody>
      </p:sp>
      <p:pic>
        <p:nvPicPr>
          <p:cNvPr id="12290" name="Picture 2" descr="C:\Users\LOID\Desktop\e85f4583d8155dec72fd5be70c92f96a.jpeg"/>
          <p:cNvPicPr>
            <a:picLocks noChangeAspect="1" noChangeArrowheads="1"/>
          </p:cNvPicPr>
          <p:nvPr/>
        </p:nvPicPr>
        <p:blipFill>
          <a:blip r:embed="rId2"/>
          <a:srcRect l="38662" t="3980" r="27633" b="27363"/>
          <a:stretch>
            <a:fillRect/>
          </a:stretch>
        </p:blipFill>
        <p:spPr bwMode="auto">
          <a:xfrm>
            <a:off x="0" y="1600200"/>
            <a:ext cx="25908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r>
              <a:rPr lang="uk-UA" dirty="0" smtClean="0"/>
              <a:t>Провести тестування текстового поля розміром 30 символів досягнувши </a:t>
            </a:r>
            <a:r>
              <a:rPr lang="uk-UA" dirty="0" smtClean="0"/>
              <a:t>максимально можливих </a:t>
            </a:r>
            <a:r>
              <a:rPr lang="uk-UA" dirty="0" smtClean="0"/>
              <a:t>результатів.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C:\Users\LOID\Desktop\скачанные файл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371600"/>
            <a:ext cx="3949700" cy="394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0" y="0"/>
            <a:ext cx="3429000" cy="2057400"/>
          </a:xfrm>
        </p:spPr>
        <p:txBody>
          <a:bodyPr/>
          <a:lstStyle/>
          <a:p>
            <a:r>
              <a:rPr lang="uk-UA" dirty="0" smtClean="0"/>
              <a:t>№1: Пусте поле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257800" y="2286000"/>
            <a:ext cx="3429000" cy="192024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Не слід залишати пуста поле. І ми отримали 1\16)</a:t>
            </a:r>
            <a:endParaRPr lang="uk-UA" sz="2400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 descr="C:\Users\LOID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1" y="3505200"/>
            <a:ext cx="2362200" cy="817113"/>
          </a:xfrm>
          <a:prstGeom prst="rect">
            <a:avLst/>
          </a:prstGeom>
          <a:noFill/>
        </p:spPr>
      </p:pic>
      <p:pic>
        <p:nvPicPr>
          <p:cNvPr id="2051" name="Picture 3" descr="C:\Users\LOID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36861"/>
            <a:ext cx="3886200" cy="3230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7242048" cy="1143000"/>
          </a:xfrm>
        </p:spPr>
        <p:txBody>
          <a:bodyPr/>
          <a:lstStyle/>
          <a:p>
            <a:r>
              <a:rPr lang="uk-UA" dirty="0" smtClean="0"/>
              <a:t>№2-4: Пробіли</a:t>
            </a:r>
            <a:endParaRPr lang="uk-UA" dirty="0"/>
          </a:p>
        </p:txBody>
      </p:sp>
      <p:pic>
        <p:nvPicPr>
          <p:cNvPr id="7" name="Содержимое 6" descr="risovach.ru (1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4006401" cy="2667000"/>
          </a:xfrm>
        </p:spPr>
      </p:pic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343400" y="1752600"/>
            <a:ext cx="3520440" cy="4114800"/>
          </a:xfrm>
        </p:spPr>
        <p:txBody>
          <a:bodyPr/>
          <a:lstStyle/>
          <a:p>
            <a:r>
              <a:rPr lang="uk-UA" dirty="0" smtClean="0"/>
              <a:t>У ході тестування, виявилось </a:t>
            </a:r>
            <a:r>
              <a:rPr lang="uk-UA" dirty="0" err="1" smtClean="0"/>
              <a:t>шо</a:t>
            </a:r>
            <a:r>
              <a:rPr lang="uk-UA" dirty="0" smtClean="0"/>
              <a:t> пробіли також не </a:t>
            </a:r>
            <a:r>
              <a:rPr lang="uk-UA" dirty="0" err="1" smtClean="0"/>
              <a:t>допустимі.А</a:t>
            </a:r>
            <a:r>
              <a:rPr lang="uk-UA" dirty="0" smtClean="0"/>
              <a:t> саме: на початку, всередині і в кінці фрази.</a:t>
            </a:r>
            <a:endParaRPr lang="uk-UA" dirty="0"/>
          </a:p>
        </p:txBody>
      </p:sp>
      <p:pic>
        <p:nvPicPr>
          <p:cNvPr id="3075" name="Picture 3" descr="C:\Users\LOID\Desktop\Мягкий-Emoji-смайли-смайлик-желтый-круглый-подушка-подушка-фаршированные-плюшевые-игрушки-кукл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38600"/>
            <a:ext cx="2819400" cy="2819400"/>
          </a:xfrm>
          <a:prstGeom prst="rect">
            <a:avLst/>
          </a:prstGeom>
          <a:noFill/>
        </p:spPr>
      </p:pic>
      <p:pic>
        <p:nvPicPr>
          <p:cNvPr id="3076" name="Picture 4" descr="C:\Users\LOID\Desktop\2-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953000"/>
            <a:ext cx="3640165" cy="1077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№5: Цифри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3520440" cy="4114800"/>
          </a:xfrm>
        </p:spPr>
        <p:txBody>
          <a:bodyPr/>
          <a:lstStyle/>
          <a:p>
            <a:r>
              <a:rPr lang="uk-UA" dirty="0" smtClean="0"/>
              <a:t>Як виявилось ввівши цифри, ми отримали такого  роду помилку: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098" name="Picture 2" descr="C:\Users\LOID\Desktop\3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429000"/>
            <a:ext cx="3700463" cy="421340"/>
          </a:xfrm>
          <a:prstGeom prst="rect">
            <a:avLst/>
          </a:prstGeom>
          <a:noFill/>
        </p:spPr>
      </p:pic>
      <p:pic>
        <p:nvPicPr>
          <p:cNvPr id="4099" name="Picture 3" descr="C:\Users\LOID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572" y="4343400"/>
            <a:ext cx="6795028" cy="1981200"/>
          </a:xfrm>
          <a:prstGeom prst="rect">
            <a:avLst/>
          </a:prstGeom>
          <a:noFill/>
        </p:spPr>
      </p:pic>
      <p:pic>
        <p:nvPicPr>
          <p:cNvPr id="4100" name="Picture 4" descr="C:\Users\LOID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3128" y="1447800"/>
            <a:ext cx="3473072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№6-9 Розміри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uk-UA" dirty="0" smtClean="0"/>
              <a:t>Чим більше не значить краще.</a:t>
            </a:r>
            <a:br>
              <a:rPr lang="uk-UA" dirty="0" smtClean="0"/>
            </a:br>
            <a:r>
              <a:rPr lang="uk-UA" dirty="0" smtClean="0"/>
              <a:t>Провівши </a:t>
            </a:r>
            <a:r>
              <a:rPr lang="uk-UA" dirty="0" err="1" smtClean="0"/>
              <a:t>ше</a:t>
            </a:r>
            <a:r>
              <a:rPr lang="uk-UA" dirty="0" smtClean="0"/>
              <a:t> декілька хвилин тестування,я дізнався про розміри тексту і отримав такі помилки: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122" name="Picture 2" descr="C:\Users\LOID\Desktop\5.JPG"/>
          <p:cNvPicPr>
            <a:picLocks noChangeAspect="1" noChangeArrowheads="1"/>
          </p:cNvPicPr>
          <p:nvPr/>
        </p:nvPicPr>
        <p:blipFill>
          <a:blip r:embed="rId2"/>
          <a:srcRect l="2564"/>
          <a:stretch>
            <a:fillRect/>
          </a:stretch>
        </p:blipFill>
        <p:spPr bwMode="auto">
          <a:xfrm>
            <a:off x="609600" y="5257800"/>
            <a:ext cx="2895600" cy="775252"/>
          </a:xfrm>
          <a:prstGeom prst="rect">
            <a:avLst/>
          </a:prstGeom>
          <a:noFill/>
        </p:spPr>
      </p:pic>
      <p:pic>
        <p:nvPicPr>
          <p:cNvPr id="5123" name="Picture 3" descr="C:\Users\LOID\Desktop\risovach.ru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371600"/>
            <a:ext cx="3235346" cy="4381500"/>
          </a:xfrm>
          <a:prstGeom prst="rect">
            <a:avLst/>
          </a:prstGeom>
          <a:noFill/>
        </p:spPr>
      </p:pic>
      <p:pic>
        <p:nvPicPr>
          <p:cNvPr id="5124" name="Picture 4" descr="C:\Users\LOID\Desktop\331231.JPG"/>
          <p:cNvPicPr>
            <a:picLocks noChangeAspect="1" noChangeArrowheads="1"/>
          </p:cNvPicPr>
          <p:nvPr/>
        </p:nvPicPr>
        <p:blipFill>
          <a:blip r:embed="rId4"/>
          <a:srcRect t="22692" r="11539"/>
          <a:stretch>
            <a:fillRect/>
          </a:stretch>
        </p:blipFill>
        <p:spPr bwMode="auto">
          <a:xfrm>
            <a:off x="533399" y="4962550"/>
            <a:ext cx="1905001" cy="260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 10: пробіл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І пробіл їм також не вгодив. </a:t>
            </a:r>
            <a:endParaRPr lang="uk-UA" sz="2400" dirty="0"/>
          </a:p>
        </p:txBody>
      </p:sp>
      <p:sp>
        <p:nvSpPr>
          <p:cNvPr id="4" name="Рисунок 3"/>
          <p:cNvSpPr>
            <a:spLocks noGrp="1"/>
          </p:cNvSpPr>
          <p:nvPr>
            <p:ph type="pic" idx="1"/>
          </p:nvPr>
        </p:nvSpPr>
        <p:spPr/>
      </p:sp>
      <p:pic>
        <p:nvPicPr>
          <p:cNvPr id="6146" name="Picture 2" descr="C:\Users\LOID\Desktop\risovach.ru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4476751" cy="3581400"/>
          </a:xfrm>
          <a:prstGeom prst="rect">
            <a:avLst/>
          </a:prstGeom>
          <a:noFill/>
        </p:spPr>
      </p:pic>
      <p:pic>
        <p:nvPicPr>
          <p:cNvPr id="6148" name="Picture 4" descr="C:\Users\LOID\Desktop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191000"/>
            <a:ext cx="2209801" cy="528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№11: </a:t>
            </a:r>
            <a:r>
              <a:rPr lang="en-US" dirty="0" smtClean="0"/>
              <a:t>HTML </a:t>
            </a:r>
            <a:r>
              <a:rPr lang="uk-UA" dirty="0" smtClean="0"/>
              <a:t>теги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" y="4648200"/>
            <a:ext cx="6553200" cy="1173163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Як </a:t>
            </a:r>
            <a:r>
              <a:rPr lang="uk-UA" dirty="0" err="1" smtClean="0"/>
              <a:t>вийвилось</a:t>
            </a:r>
            <a:r>
              <a:rPr lang="uk-UA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HTML </a:t>
            </a:r>
            <a:r>
              <a:rPr lang="uk-UA" dirty="0" smtClean="0"/>
              <a:t>тегами також не можна нічого записати. І нам видають ще одну помилку:</a:t>
            </a:r>
            <a:endParaRPr lang="uk-UA" dirty="0"/>
          </a:p>
        </p:txBody>
      </p:sp>
      <p:pic>
        <p:nvPicPr>
          <p:cNvPr id="7170" name="Picture 2" descr="C:\Users\LOID\Desktop\risovach.ru (4)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096000" cy="2769326"/>
          </a:xfrm>
          <a:prstGeom prst="rect">
            <a:avLst/>
          </a:prstGeom>
          <a:noFill/>
        </p:spPr>
      </p:pic>
      <p:pic>
        <p:nvPicPr>
          <p:cNvPr id="7171" name="Picture 3" descr="C:\Users\LOID\Desktop\eqqw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919355"/>
            <a:ext cx="2971800" cy="405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0" y="609600"/>
            <a:ext cx="3941298" cy="2057400"/>
          </a:xfrm>
        </p:spPr>
        <p:txBody>
          <a:bodyPr/>
          <a:lstStyle/>
          <a:p>
            <a:r>
              <a:rPr lang="uk-UA" dirty="0" smtClean="0"/>
              <a:t>№12 : Символи,не </a:t>
            </a:r>
            <a:r>
              <a:rPr lang="uk-UA" dirty="0" smtClean="0"/>
              <a:t>передбачені в </a:t>
            </a:r>
            <a:r>
              <a:rPr lang="en-US" dirty="0" smtClean="0"/>
              <a:t>ASCII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"/>
          </p:nvPr>
        </p:nvSpPr>
        <p:spPr/>
      </p:sp>
      <p:pic>
        <p:nvPicPr>
          <p:cNvPr id="9218" name="Picture 2" descr="C:\Users\LOID\Desktop\Мова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54200"/>
            <a:ext cx="3848100" cy="2565400"/>
          </a:xfrm>
          <a:prstGeom prst="rect">
            <a:avLst/>
          </a:prstGeom>
          <a:noFill/>
        </p:spPr>
      </p:pic>
      <p:pic>
        <p:nvPicPr>
          <p:cNvPr id="9220" name="Picture 4" descr="C:\Users\LOID\Desktop\33111231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124200"/>
            <a:ext cx="2895600" cy="2093205"/>
          </a:xfrm>
          <a:prstGeom prst="rect">
            <a:avLst/>
          </a:prstGeom>
          <a:noFill/>
        </p:spPr>
      </p:pic>
      <p:pic>
        <p:nvPicPr>
          <p:cNvPr id="9221" name="Picture 5" descr="C:\Users\LOID\Desktop\181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</p:spPr>
      </p:pic>
      <p:pic>
        <p:nvPicPr>
          <p:cNvPr id="11" name="Picture 5" descr="C:\Users\LOID\Desktop\181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</TotalTime>
  <Words>205</Words>
  <PresentationFormat>Экран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Изящная</vt:lpstr>
      <vt:lpstr>Тема: “тустування тестового поля”</vt:lpstr>
      <vt:lpstr>Завдання</vt:lpstr>
      <vt:lpstr>№1: Пусте поле</vt:lpstr>
      <vt:lpstr>№2-4: Пробіли</vt:lpstr>
      <vt:lpstr>№5: Цифри</vt:lpstr>
      <vt:lpstr>№6-9 Розміри</vt:lpstr>
      <vt:lpstr>№ 10: пробіл</vt:lpstr>
      <vt:lpstr>№11: HTML теги</vt:lpstr>
      <vt:lpstr>№12 : Символи,не передбачені в ASCII</vt:lpstr>
      <vt:lpstr>№13 : SQL запит</vt:lpstr>
      <vt:lpstr>№14: Script</vt:lpstr>
      <vt:lpstr>№15: Всередині html-коду веб-сторінки</vt:lpstr>
      <vt:lpstr>№16: Missing css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“тустування тестового поля”</dc:title>
  <dc:creator>LOID</dc:creator>
  <cp:lastModifiedBy>LOID</cp:lastModifiedBy>
  <cp:revision>11</cp:revision>
  <dcterms:created xsi:type="dcterms:W3CDTF">2016-03-23T19:15:17Z</dcterms:created>
  <dcterms:modified xsi:type="dcterms:W3CDTF">2016-03-23T20:56:25Z</dcterms:modified>
</cp:coreProperties>
</file>