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73DB-16E4-8E55-86F0-40E920734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E29AF-5366-8ABC-34E7-0D50DCC0B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E1D05-8A14-7033-D82C-2214CF71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77F9-83D7-0805-5ED5-67756C69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37C8-22A8-0755-3577-0653D712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8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DA77-961A-9E95-E02C-B76BCFC8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B616E-0EA1-B0F4-4DA3-5E21F6871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C880-7DCC-D679-3992-EA618082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7232-63DC-F68A-AD31-B95AE894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DC93-190E-20B6-B187-4F938303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8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72C72-A304-92BD-E941-6495E6049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A680-8EDB-4A9C-A237-C5817E174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9AC6-4A7C-6D18-EB25-279EF456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E9AE-7DC9-1731-F759-3D3C3329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0A2B-E232-71BB-5A56-109DF24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37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CA26-C234-E01F-6BF0-A9DACBCA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0D96-A348-4E3E-BE59-8FF4BCDF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A248-EEE9-05C6-23F3-5E3063C6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38C4E-323D-EBA2-C2A5-BD2C1C73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6290-04A4-99C2-DE92-69577EC2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01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47E2-8A8D-B556-7D7A-7B412B0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5623-EAA0-5902-241E-B17A4FB36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AD58-7BB1-31C5-A15F-7EBA684F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65ED-8543-68DE-389E-7444DEAD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A93D-6AF3-A8FA-4338-F93D1D1D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BEDC-B38A-256F-0A2D-F91270D3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8C57-3468-3677-82BD-9D9EFF9C1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E438-BF7B-FD19-769D-A6BD16A41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4827-1626-166E-A9C0-CBE0AA37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646E-A27B-88E7-BC1A-8BC0C3A6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3AE4C-15C2-CE18-BD5F-8F554475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5E96-7697-F028-8078-CEAE99F1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076D-FF6E-0FED-BE47-F19DFE61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8BC17-0AB3-4EDC-CD0A-F0610EFB6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6F95A-28A2-F046-2115-1748CC611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FB1BC-B7A2-75B4-8664-38B33A765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97A67-46C2-701A-2FC9-896B53DA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75648-4F08-7442-4B4D-9B2E5811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F2186-E059-EB91-2724-FF48C615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7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2BFB-017E-7210-6E47-2C89C216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56B31-6EB0-5F11-0496-2F1BE629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971F5-5578-6C98-08B0-EC64BF70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2B539-EC88-8684-042B-13604A2A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4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67CC6-875F-1865-57F2-DEF07D56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09DF1-C16E-F771-0868-F9F94D0A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B4974-CC28-9FAD-7C90-B9E2735B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1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BBFE-10FD-2F60-41F4-A520C9E5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6DF0-643E-AF0F-BEE8-CAF6BFE12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666C6-562D-F939-033A-D78127380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03727-2B8A-B78F-5491-29885CA3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5F16C-5F58-B8F4-C2D0-DB761100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B7245-F156-683D-05F9-3B60885E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F976-DC0F-00AB-E44D-B6315A47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2498E-231B-49B2-CC6C-DCEC6616D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971FB-C994-F933-36C1-F7C821FA5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F98-6C0C-4E76-094C-7DEF0FA0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44D3-2724-52A1-B25A-14601ABA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980B-02A9-F88C-B8EA-627C9F7D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2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6D3B8-51DD-C9BB-B885-31AA9435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29E27-B447-9681-997C-8A9E24FD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B4E1B-8EF4-E705-DCE8-37D7CACEF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DB90-7CBC-4C8A-9E30-2EFD84C5787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3DF8-7808-D311-E07A-11A04BAFE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8724-4A6D-CEF3-0BF5-4687F0339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6F092-3CDF-4AF3-A352-447951FBC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7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1E2-5723-52DC-4BF3-BAD78B3F5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794FF-AA4B-E522-D269-FC703B6B1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2748B-9E8E-B566-C9CD-C4670BD40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8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B3B7-1199-2FE9-D266-46B4FA53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EEACB-093A-F188-AD39-282E77801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BE83B-8F58-AB6D-3809-B521B398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00"/>
          <a:stretch/>
        </p:blipFill>
        <p:spPr>
          <a:xfrm>
            <a:off x="0" y="857250"/>
            <a:ext cx="12192000" cy="6000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757A11-BB31-3FCF-7CB0-F03919189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164C-2138-06DB-173E-61411D51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AAFB1-788C-E097-21CB-0353A15B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7319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1068-50F0-2BE3-CACE-CFCC8FB9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E4300-68D4-854A-DB8D-C3DE37E02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82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2D56-0AB6-82B6-898B-BF17D33A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B20E8-FCD0-B3C0-14B6-FF94A6A10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92" y="0"/>
            <a:ext cx="12218192" cy="6858000"/>
          </a:xfrm>
        </p:spPr>
      </p:pic>
    </p:spTree>
    <p:extLst>
      <p:ext uri="{BB962C8B-B14F-4D97-AF65-F5344CB8AC3E}">
        <p14:creationId xmlns:p14="http://schemas.microsoft.com/office/powerpoint/2010/main" val="311885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554D-93D0-2EDC-A5B4-EBD2317B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D46F2-92FE-1051-7D6F-5C5E5BF97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7871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7E91-4C1A-8342-7FB6-B74456BB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B2BCB-9DC8-2360-A367-F41A3F690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3096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C223-C4D5-F891-7240-D05010F7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A2C55-8595-09D8-9D83-51FAA2B36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390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B16-577E-999E-8487-7A0EFB36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2BF72-8A8A-507B-8230-DF98671F5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08201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6BEC-1F39-16DF-CA18-0D42ED6F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39139B-58D9-5E08-0903-E183FF80C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740"/>
            <a:ext cx="12192000" cy="7063740"/>
          </a:xfrm>
        </p:spPr>
      </p:pic>
    </p:spTree>
    <p:extLst>
      <p:ext uri="{BB962C8B-B14F-4D97-AF65-F5344CB8AC3E}">
        <p14:creationId xmlns:p14="http://schemas.microsoft.com/office/powerpoint/2010/main" val="114659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AaronSam</dc:creator>
  <cp:lastModifiedBy>Administrator</cp:lastModifiedBy>
  <cp:revision>6</cp:revision>
  <dcterms:created xsi:type="dcterms:W3CDTF">2025-02-02T15:24:03Z</dcterms:created>
  <dcterms:modified xsi:type="dcterms:W3CDTF">2025-02-10T09:37:20Z</dcterms:modified>
</cp:coreProperties>
</file>