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440" r:id="rId3"/>
    <p:sldId id="452" r:id="rId4"/>
    <p:sldId id="453" r:id="rId5"/>
    <p:sldId id="425" r:id="rId6"/>
    <p:sldId id="456" r:id="rId7"/>
    <p:sldId id="457" r:id="rId8"/>
    <p:sldId id="454" r:id="rId9"/>
    <p:sldId id="458" r:id="rId10"/>
    <p:sldId id="455" r:id="rId11"/>
    <p:sldId id="4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Css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module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giải quyết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 tên css cũ thành *.module.css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 cách import css ở trong file js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styles from './footer.module.css';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styles from './header.module.css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';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614" y="2638044"/>
            <a:ext cx="27622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2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module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giải quyết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 tên css cũ thành *.module.css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 cách import css ở trong file js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styles from './footer.module.css';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styles from './header.module.css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';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614" y="2638044"/>
            <a:ext cx="27622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0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css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'./App.css'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'red'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Hello world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'heading'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Hi everyone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0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1136" y="4412258"/>
            <a:ext cx="7729728" cy="90024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D7BA7D"/>
                </a:solidFill>
                <a:latin typeface="Consolas" panose="020B0609020204030204" pitchFamily="49" charset="0"/>
              </a:rPr>
              <a:t>.heading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green</a:t>
            </a:r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05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50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css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khi run ở chế độ develop</a:t>
            </a:r>
          </a:p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truyền dạng props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 CSS inline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import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 CSS internal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443" y="2889165"/>
            <a:ext cx="4415421" cy="317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0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css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khi build xong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truyền dạng props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 CSS inline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import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 CSS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external</a:t>
            </a: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 Nếu import nhiều file thì sau khi build, sẽ được gộp thành 1 file duy nhất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849" y="2638044"/>
            <a:ext cx="4809015" cy="201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5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5853303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một vấn đề đó là k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 ra code CSS sử dụng cho nhiều component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 CSS sẽ phát sinh ra nhiều, việc tìm kiếm và chỉnh sửa cũng sẽ mất thời gian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 Hoặc khi mình sửa/xóa code trong component hoặc xóa component thì việc tìm CSS không sử dụng nữa để xóa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cũng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mất thời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 khó khăn</a:t>
            </a: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Với một file component thì nên đi kèm 1 CSS tương ứng thì sẽ dễ maintain cho sau này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439" y="3239608"/>
            <a:ext cx="18764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2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'./header.css'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Header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'header'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Header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4473955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.header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157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2638044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'./footer.css</a:t>
            </a:r>
            <a:r>
              <a:rPr 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Footer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'header'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Header footer</a:t>
            </a:r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'footer'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Footer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4932678"/>
            <a:ext cx="6096000" cy="138499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D7BA7D"/>
                </a:solidFill>
                <a:latin typeface="Consolas" panose="020B0609020204030204" pitchFamily="49" charset="0"/>
              </a:rPr>
              <a:t>.header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green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7BA7D"/>
                </a:solidFill>
                <a:latin typeface="Consolas" panose="020B0609020204030204" pitchFamily="49" charset="0"/>
              </a:rPr>
              <a:t>.footer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83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2908197"/>
            <a:ext cx="6096000" cy="313932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Footer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'./components/footer'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Header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'./components/header'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Header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Footer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187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ở footer overide CSS ở header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509" y="2887734"/>
            <a:ext cx="3542355" cy="318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685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2073</TotalTime>
  <Words>267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Gill Sans MT</vt:lpstr>
      <vt:lpstr>Arial</vt:lpstr>
      <vt:lpstr>Consolas</vt:lpstr>
      <vt:lpstr>Tahoma</vt:lpstr>
      <vt:lpstr>Parcel</vt:lpstr>
      <vt:lpstr>Use Css</vt:lpstr>
      <vt:lpstr>Sử dụng css</vt:lpstr>
      <vt:lpstr>Sử dụng css</vt:lpstr>
      <vt:lpstr>Sử dụng css</vt:lpstr>
      <vt:lpstr>Ví dụ</vt:lpstr>
      <vt:lpstr>Ví dụ</vt:lpstr>
      <vt:lpstr>Ví dụ</vt:lpstr>
      <vt:lpstr>Ví dụ</vt:lpstr>
      <vt:lpstr>Ví dụ</vt:lpstr>
      <vt:lpstr>Css module</vt:lpstr>
      <vt:lpstr>Css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User</cp:lastModifiedBy>
  <cp:revision>710</cp:revision>
  <dcterms:created xsi:type="dcterms:W3CDTF">2024-01-16T15:26:04Z</dcterms:created>
  <dcterms:modified xsi:type="dcterms:W3CDTF">2024-05-20T15:42:24Z</dcterms:modified>
</cp:coreProperties>
</file>