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408" r:id="rId4"/>
    <p:sldId id="395" r:id="rId5"/>
    <p:sldId id="409" r:id="rId6"/>
    <p:sldId id="4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useMemo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441843"/>
            <a:ext cx="7729728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words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"hey"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"this"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"is"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"cool"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words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computeLetterCount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1000000000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 word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letterCount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computeLetterCount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"15px"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Compute number of letters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80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" has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letterCount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letters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next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===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words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next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Next word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Increment a counter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Counter: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Increment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 đề ta đang thấy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computeLetterCount được thực thi mỗi lần ta thực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setCount</a:t>
            </a: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trị của word không thay đổi mỗi lần ta thực hiện setCount cho nên việc thực thi </a:t>
            </a:r>
            <a:r>
              <a:rPr lang="en-US" altLang="ja-JP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computeLetterCount là không cần thiết làm ảnh hưởng tới performance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usememo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 tương tự như HOC memo, cũng có chức năng là ghi nhớ.</a:t>
            </a:r>
          </a:p>
          <a:p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useMemo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React Hook cho phép bạn lưu trữ kết quả tính toán giữa các lần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re-renders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sẽ thực hiện tính toán lại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có thay đổi.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để empty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chỉ tính toán đúng 1 lần.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855547"/>
            <a:ext cx="61150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441843"/>
            <a:ext cx="7729728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words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"hey"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"this"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"is"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"cool"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words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computeLetterCount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1000000000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 word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letterCount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useMemo(() =&gt; computeLetterCount(word), [word]);</a:t>
            </a:r>
            <a:endParaRPr lang="en-US" altLang="ja-JP" sz="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800">
                <a:solidFill>
                  <a:srgbClr val="CE9178"/>
                </a:solidFill>
                <a:latin typeface="Consolas" panose="020B0609020204030204" pitchFamily="49" charset="0"/>
              </a:rPr>
              <a:t>"15px"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Compute number of letters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80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" has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letterCount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letters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next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===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words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setWordIndex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next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  Next word</a:t>
            </a: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Increment a counter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Counter: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80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Increment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ja-JP" sz="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ja-JP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8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1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cấu trúc: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 letterCount = useMemo(() =&gt; computeLetterCount(word), [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]);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calculateValue tương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với: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=&gt;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computeLetterCount(word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dependencies: word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Mỗi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 đổi mới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 computeLetterCount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85" y="3148967"/>
            <a:ext cx="61150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24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1486</TotalTime>
  <Words>787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HGｺﾞｼｯｸE</vt:lpstr>
      <vt:lpstr>Arial</vt:lpstr>
      <vt:lpstr>Consolas</vt:lpstr>
      <vt:lpstr>Gill Sans MT</vt:lpstr>
      <vt:lpstr>Tahoma</vt:lpstr>
      <vt:lpstr>Parcel</vt:lpstr>
      <vt:lpstr>useMemo</vt:lpstr>
      <vt:lpstr>Ví dụ</vt:lpstr>
      <vt:lpstr>Ví dụ</vt:lpstr>
      <vt:lpstr>usememo là gì?</vt:lpstr>
      <vt:lpstr>Ví dụ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Le Van Hao (FDN.R71)</cp:lastModifiedBy>
  <cp:revision>529</cp:revision>
  <dcterms:created xsi:type="dcterms:W3CDTF">2024-01-16T15:26:04Z</dcterms:created>
  <dcterms:modified xsi:type="dcterms:W3CDTF">2024-05-08T04:09:00Z</dcterms:modified>
</cp:coreProperties>
</file>