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63" r:id="rId4"/>
    <p:sldId id="364" r:id="rId5"/>
    <p:sldId id="365" r:id="rId6"/>
    <p:sldId id="3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React App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React App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tạo project một cách nhanh chóng thay vì nhiều thao tác config phức tạp như bài trước =&gt; Facebook sinh ra “create-react-app”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tạo project react thì có thể sử dụng power shell hoặc terminal ngay trên vs code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Gõ: npx create-react-app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react_app_demo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react_app_demo là tên project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47" y="146576"/>
            <a:ext cx="6597105" cy="65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React App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project vào vscode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Chọn folder và thực hiện add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20" y="2638044"/>
            <a:ext cx="2725944" cy="27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React App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983597" cy="31019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 là project chúng ta vừa tạo xong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File cấu hình webpack không thấy ở đâu cả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Thì nó đã được ẩn đi rồi nhé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Để cho nó hiển thị thì sử dụng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run eject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 nhiên nhà phát triển khuyến cáo không sử dụng cách này để thay đổi mà nên sử dụng các công cụ khác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33" y="2638044"/>
            <a:ext cx="1746131" cy="38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React App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983597" cy="31019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 start dự án nào: npm start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77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910</TotalTime>
  <Words>148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Arial</vt:lpstr>
      <vt:lpstr>Tahoma</vt:lpstr>
      <vt:lpstr>Parcel</vt:lpstr>
      <vt:lpstr>Create React App</vt:lpstr>
      <vt:lpstr>Create React App</vt:lpstr>
      <vt:lpstr>PowerPoint Presentation</vt:lpstr>
      <vt:lpstr>Create React App</vt:lpstr>
      <vt:lpstr>Create React App</vt:lpstr>
      <vt:lpstr>Create React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303</cp:revision>
  <dcterms:created xsi:type="dcterms:W3CDTF">2024-01-16T15:26:04Z</dcterms:created>
  <dcterms:modified xsi:type="dcterms:W3CDTF">2024-03-05T16:28:41Z</dcterms:modified>
</cp:coreProperties>
</file>