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25" r:id="rId4"/>
    <p:sldId id="441" r:id="rId5"/>
    <p:sldId id="435" r:id="rId6"/>
    <p:sldId id="44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useImperativeHandle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5139578"/>
            <a:ext cx="772972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forwardRef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bài trước khi ta sử dụng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forwardRef phát sinh một vấn đề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ở component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 tham chiếu tới element trong component con thông qua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inputRef, dẫn tới việc ở component cha có thể thay đổi toàn bộ những thứ liên quan tới element (không có tính đóng gói)</a:t>
            </a:r>
          </a:p>
        </p:txBody>
      </p:sp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useImperativeHandle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pháp: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ref: Là ref từ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thứ hai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forwardRef.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createHandle: Một hàm không có đối số và trả về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mà bạn muốn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Optional, nếu để trống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createHandle chỉ được khởi tạo một lần, và ngược lại nếu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đổi thì createHandle sẽ được khởi tạo lại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108551"/>
            <a:ext cx="6096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492699"/>
            <a:ext cx="772972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useImperativeHandle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forwardRef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onDoubleClick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Forcus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659583" y="3146961"/>
            <a:ext cx="1995055" cy="819398"/>
          </a:xfrm>
          <a:prstGeom prst="wedgeRectCallout">
            <a:avLst>
              <a:gd name="adj1" fmla="val -76356"/>
              <a:gd name="adj2" fmla="val -12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ra object:</a:t>
            </a:r>
          </a:p>
          <a:p>
            <a:pPr algn="ctr"/>
            <a:r>
              <a:rPr lang="en-US" sz="1400" dirty="0" smtClean="0"/>
              <a:t>{</a:t>
            </a:r>
            <a:r>
              <a:rPr lang="en-US" sz="1400" dirty="0"/>
              <a:t>focus: ƒ, setData: ƒ}</a:t>
            </a:r>
          </a:p>
        </p:txBody>
      </p:sp>
    </p:spTree>
    <p:extLst>
      <p:ext uri="{BB962C8B-B14F-4D97-AF65-F5344CB8AC3E}">
        <p14:creationId xmlns:p14="http://schemas.microsoft.com/office/powerpoint/2010/main" val="10151415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1893</TotalTime>
  <Words>161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Arial</vt:lpstr>
      <vt:lpstr>Consolas</vt:lpstr>
      <vt:lpstr>Tahoma</vt:lpstr>
      <vt:lpstr>Parcel</vt:lpstr>
      <vt:lpstr>useImperativeHandle</vt:lpstr>
      <vt:lpstr>Ví dụ</vt:lpstr>
      <vt:lpstr>Ví dụ</vt:lpstr>
      <vt:lpstr>useImperativeHandle là gì?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645</cp:revision>
  <dcterms:created xsi:type="dcterms:W3CDTF">2024-01-16T15:26:04Z</dcterms:created>
  <dcterms:modified xsi:type="dcterms:W3CDTF">2024-05-12T16:47:14Z</dcterms:modified>
</cp:coreProperties>
</file>