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397" r:id="rId5"/>
    <p:sldId id="399" r:id="rId6"/>
    <p:sldId id="3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"Greeting was rendered at"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Hello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setAddress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': 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Address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': 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setAddress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vấn đề là việc render lại component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là dư thừa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giá trị của name không thay đổi nên chúng ta không cần phải render lại UI làm gì cả?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Phải làm sao?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"Greeting was rendered at"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Hello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không phải là hooks, nó là HOC (higher order component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Hooks được sử dụng ở trong component, còn HOC sẽ cao hơn, nó bọc component lại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 sinh ra với mục địch tránh việc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lần ảnh hưởng đến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tránh bằng cách check giá trị props truyền vào component, nếu giá trị có thay đổi so với lần trước thì nó sẽ re-render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1252</TotalTime>
  <Words>152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Arial</vt:lpstr>
      <vt:lpstr>Consolas</vt:lpstr>
      <vt:lpstr>Tahoma</vt:lpstr>
      <vt:lpstr>Parcel</vt:lpstr>
      <vt:lpstr>memo</vt:lpstr>
      <vt:lpstr>Ví dụ</vt:lpstr>
      <vt:lpstr>Ví dụ</vt:lpstr>
      <vt:lpstr>Ví dụ</vt:lpstr>
      <vt:lpstr>Ví dụ</vt:lpstr>
      <vt:lpstr>memo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471</cp:revision>
  <dcterms:created xsi:type="dcterms:W3CDTF">2024-01-16T15:26:04Z</dcterms:created>
  <dcterms:modified xsi:type="dcterms:W3CDTF">2024-04-15T14:44:39Z</dcterms:modified>
</cp:coreProperties>
</file>