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440" r:id="rId3"/>
    <p:sldId id="425" r:id="rId4"/>
    <p:sldId id="441" r:id="rId5"/>
    <p:sldId id="44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useId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666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1136" y="2638044"/>
            <a:ext cx="7729728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Input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"First Name"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Input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"Last Name"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31136" y="4581437"/>
            <a:ext cx="7729728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Input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({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})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htmlFor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"inputTxt"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"inputTxt"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502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 ví dụ trên thì ta bị trùng id khi sử dụng 2 lần component Input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 nên khi click vào label thứ 2, nó sẽ focus vào input thứ nhất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325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useID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 gì?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useId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 Hook để tạo các ID duy nhất có thể được chuyển đến các attributes.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Cú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 id = useId()</a:t>
            </a:r>
            <a:endParaRPr lang="en-US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useId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trả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 một chuỗi ID duy nhất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 mỗi lần gọi component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25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1136" y="2638044"/>
            <a:ext cx="7729728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Input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"First Name"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Input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"Last Name"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31136" y="4581437"/>
            <a:ext cx="7729728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useId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}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"react"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Input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({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})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useId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htmlFor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38647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1922</TotalTime>
  <Words>111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Gill Sans MT</vt:lpstr>
      <vt:lpstr>Arial</vt:lpstr>
      <vt:lpstr>Consolas</vt:lpstr>
      <vt:lpstr>Tahoma</vt:lpstr>
      <vt:lpstr>Parcel</vt:lpstr>
      <vt:lpstr>useId</vt:lpstr>
      <vt:lpstr>Ví dụ</vt:lpstr>
      <vt:lpstr>Ví dụ</vt:lpstr>
      <vt:lpstr>useID là gì?</vt:lpstr>
      <vt:lpstr>Ví dụ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User</dc:creator>
  <cp:lastModifiedBy>User</cp:lastModifiedBy>
  <cp:revision>655</cp:revision>
  <dcterms:created xsi:type="dcterms:W3CDTF">2024-01-16T15:26:04Z</dcterms:created>
  <dcterms:modified xsi:type="dcterms:W3CDTF">2024-05-13T14:39:49Z</dcterms:modified>
</cp:coreProperties>
</file>