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6" r:id="rId3"/>
    <p:sldId id="299" r:id="rId4"/>
    <p:sldId id="300" r:id="rId5"/>
    <p:sldId id="301" r:id="rId6"/>
    <p:sldId id="302" r:id="rId7"/>
    <p:sldId id="303" r:id="rId8"/>
    <p:sldId id="304" r:id="rId9"/>
    <p:sldId id="307" r:id="rId10"/>
    <p:sldId id="309" r:id="rId11"/>
    <p:sldId id="310" r:id="rId12"/>
    <p:sldId id="306" r:id="rId13"/>
    <p:sldId id="308" r:id="rId14"/>
    <p:sldId id="311" r:id="rId15"/>
    <p:sldId id="312" r:id="rId16"/>
    <p:sldId id="268" r:id="rId17"/>
    <p:sldId id="313" r:id="rId18"/>
    <p:sldId id="314" r:id="rId19"/>
    <p:sldId id="315" r:id="rId20"/>
    <p:sldId id="316" r:id="rId21"/>
    <p:sldId id="318" r:id="rId22"/>
    <p:sldId id="319" r:id="rId23"/>
    <p:sldId id="323" r:id="rId24"/>
    <p:sldId id="32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ES6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object literals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viết method getName cho object?</a:t>
            </a:r>
          </a:p>
          <a:p>
            <a:endParaRPr lang="vi-VN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49" y="5965460"/>
            <a:ext cx="4610100" cy="476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74" y="3206377"/>
            <a:ext cx="3295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96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object literals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viết method getName cho object?</a:t>
            </a:r>
          </a:p>
          <a:p>
            <a:endParaRPr lang="vi-VN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987" y="2967109"/>
            <a:ext cx="40100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8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object literals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viết method getName cho object?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62" y="2986159"/>
            <a:ext cx="39528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8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object literals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nghĩa key cho object???</a:t>
            </a:r>
          </a:p>
          <a:p>
            <a:pPr marL="0" indent="0">
              <a:buNone/>
            </a:pPr>
            <a:endParaRPr lang="vi-VN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74" y="3206377"/>
            <a:ext cx="3295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3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object literals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nghĩa key cho object???</a:t>
            </a:r>
          </a:p>
          <a:p>
            <a:pPr marL="0" indent="0">
              <a:buNone/>
            </a:pPr>
            <a:endParaRPr lang="vi-VN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74" y="3206377"/>
            <a:ext cx="3295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75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object literals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nghĩa key cho object???</a:t>
            </a:r>
          </a:p>
          <a:p>
            <a:pPr marL="0" indent="0">
              <a:buNone/>
            </a:pPr>
            <a:endParaRPr lang="vi-VN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3024259"/>
            <a:ext cx="34099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20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parameter values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 log sẽ in ra gì???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37" y="3531810"/>
            <a:ext cx="29813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35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parameter values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 xử lý như thế nào đây?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37" y="3531810"/>
            <a:ext cx="2981325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49" y="4997076"/>
            <a:ext cx="4152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20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parameter values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 xử lý như thế nào đây?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87" y="3320677"/>
            <a:ext cx="43148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79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parameter values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param trong ES6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2" y="3498472"/>
            <a:ext cx="5172075" cy="1381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661" y="5028830"/>
            <a:ext cx="38766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1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&amp; constructor Function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 tự java thì javascript cũng có class và dùng để khởi tạo object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043213"/>
            <a:ext cx="3773756" cy="3300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30563"/>
            <a:ext cx="4518499" cy="11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34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parameter values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Thường dùng cho các đối số không bắt buộc nhập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3066246"/>
            <a:ext cx="4381500" cy="1343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912" y="4550774"/>
            <a:ext cx="29241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33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 (phân rã) dùng cho object và array</a:t>
            </a: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bài toán như sau: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1 array: const array = [‘Js’, ‘React’, ‘HTML’]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Hãy in ra các phần từ trong array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019" y="4448698"/>
            <a:ext cx="1775961" cy="177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97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 toán như sau: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1 array: const array = [‘Js’, ‘React’, ‘HTML’]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Hãy in ra: Js React HTML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4189035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'JS'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'HTML'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301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destructuring: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Muốn lấy: JS HTML thì làm thế nào?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233071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'JS'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'HTML'</a:t>
            </a:r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027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Destructuring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destructuring: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3233071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'JS'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'HTML'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68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constructor Function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 có thể dùng constructor function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28" y="3222334"/>
            <a:ext cx="3315152" cy="25176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072" y="4037611"/>
            <a:ext cx="4105613" cy="90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6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object literals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nghĩa/khai báo key: value cho object ngắn gọn hơn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nghĩa/khai báo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 cho object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nghĩa/khai báo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cho object dưới dạng biến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5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object literals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khởi tạo cho tôi 1 object có name = React và price = 200000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019" y="3301054"/>
            <a:ext cx="1775961" cy="177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6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object literals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khởi tạo cho tôi 1 object có name = ReactJS và price = 200000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49" y="5965460"/>
            <a:ext cx="4610100" cy="476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74" y="3206377"/>
            <a:ext cx="3295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5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object literals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 định nghĩa ngắn gọn hơn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49" y="5946410"/>
            <a:ext cx="4610100" cy="476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36" y="3282577"/>
            <a:ext cx="32861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9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object literals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viết method getName cho object?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019" y="3301054"/>
            <a:ext cx="1775961" cy="177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6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object literals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khởi tạo cho tôi 1 object có name = React và price = 200000</a:t>
            </a: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49" y="5965460"/>
            <a:ext cx="4610100" cy="476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74" y="3206377"/>
            <a:ext cx="3295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9020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263</TotalTime>
  <Words>360</Words>
  <Application>Microsoft Office PowerPoint</Application>
  <PresentationFormat>Widescreen</PresentationFormat>
  <Paragraphs>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Gill Sans MT</vt:lpstr>
      <vt:lpstr>Arial</vt:lpstr>
      <vt:lpstr>Consolas</vt:lpstr>
      <vt:lpstr>Tahoma</vt:lpstr>
      <vt:lpstr>Parcel</vt:lpstr>
      <vt:lpstr>ES6</vt:lpstr>
      <vt:lpstr>Class &amp; constructor Function</vt:lpstr>
      <vt:lpstr>Class &amp; constructor Function</vt:lpstr>
      <vt:lpstr>Enhanced object literals</vt:lpstr>
      <vt:lpstr>Enhanced object literals</vt:lpstr>
      <vt:lpstr>Enhanced object literals</vt:lpstr>
      <vt:lpstr>Enhanced object literals</vt:lpstr>
      <vt:lpstr>Enhanced object literals</vt:lpstr>
      <vt:lpstr>Enhanced object literals</vt:lpstr>
      <vt:lpstr>Enhanced object literals</vt:lpstr>
      <vt:lpstr>Enhanced object literals</vt:lpstr>
      <vt:lpstr>Enhanced object literals</vt:lpstr>
      <vt:lpstr>Enhanced object literals</vt:lpstr>
      <vt:lpstr>Enhanced object literals</vt:lpstr>
      <vt:lpstr>Enhanced object literals</vt:lpstr>
      <vt:lpstr>Default parameter values</vt:lpstr>
      <vt:lpstr>Default parameter values</vt:lpstr>
      <vt:lpstr>Default parameter values</vt:lpstr>
      <vt:lpstr>Default parameter values</vt:lpstr>
      <vt:lpstr>Default parameter values</vt:lpstr>
      <vt:lpstr>Destructuring</vt:lpstr>
      <vt:lpstr>Destructuring</vt:lpstr>
      <vt:lpstr>Destructuring</vt:lpstr>
      <vt:lpstr>Destructuring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User</cp:lastModifiedBy>
  <cp:revision>172</cp:revision>
  <dcterms:created xsi:type="dcterms:W3CDTF">2024-01-16T15:26:04Z</dcterms:created>
  <dcterms:modified xsi:type="dcterms:W3CDTF">2024-01-22T16:26:56Z</dcterms:modified>
</cp:coreProperties>
</file>