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66" r:id="rId3"/>
    <p:sldId id="311" r:id="rId4"/>
    <p:sldId id="312" r:id="rId5"/>
    <p:sldId id="314" r:id="rId6"/>
    <p:sldId id="315" r:id="rId7"/>
    <p:sldId id="316" r:id="rId8"/>
    <p:sldId id="299" r:id="rId9"/>
    <p:sldId id="317" r:id="rId10"/>
    <p:sldId id="319" r:id="rId11"/>
    <p:sldId id="320" r:id="rId12"/>
    <p:sldId id="300" r:id="rId13"/>
    <p:sldId id="321" r:id="rId14"/>
    <p:sldId id="322" r:id="rId15"/>
    <p:sldId id="323" r:id="rId16"/>
    <p:sldId id="324" r:id="rId17"/>
    <p:sldId id="32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2/15/2024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2/15/2024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2/15/2024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2/15/2024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2/15/2024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2/15/2024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2/15/2024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2/15/2024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2/15/2024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2/15/2024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2/15/2024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2/15/2024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react.dev/reference/react/createElement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pmjs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unpkg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npkg.com/browse/react@18.2.0/umd/react.production.min.js" TargetMode="External"/><Relationship Id="rId2" Type="http://schemas.openxmlformats.org/officeDocument/2006/relationships/hyperlink" Target="https://www.unpkg.com/browse/react@18.2.0/umd/react.development.j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legacy.reactjs.org/docs/add-react-to-a-website.html#add-react-in-one-minute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React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16661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Add react to a website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 2 file js là react và react-dom</a:t>
            </a:r>
          </a:p>
          <a:p>
            <a:pPr lvl="1"/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 thể hiểu cơ bản react dùng để tạo các </a:t>
            </a:r>
            <a:r>
              <a:rPr lang="vi-V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element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(Chỉ tạo, không thể render được lên màn hình)</a:t>
            </a:r>
          </a:p>
          <a:p>
            <a:pPr lvl="1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Còn react-dom là cầu nối giữa react và dom, giúp render element vào dom</a:t>
            </a:r>
          </a:p>
          <a:p>
            <a:pPr lvl="1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=&gt; Tại sao không gộp chung???</a:t>
            </a:r>
            <a:endParaRPr lang="vi-V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vi-V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9174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Add react to a website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=&gt; Tại sao không gộp chung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???</a:t>
            </a:r>
          </a:p>
          <a:p>
            <a:pPr lvl="2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Trước version </a:t>
            </a:r>
            <a:r>
              <a:rPr lang="vi-V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v0.14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thì 2 thằng này nằm chung trong react thôi, nhưng sau này xuất hiện thêm thằng react native dùng cho các thiết bị di động</a:t>
            </a:r>
          </a:p>
          <a:p>
            <a:pPr lvl="2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Cho nên mới tách thành react và react dom</a:t>
            </a:r>
            <a:endParaRPr lang="vi-V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71965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React.createElement()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dirty="0">
                <a:ea typeface="Tahoma" panose="020B0604030504040204" pitchFamily="34" charset="0"/>
                <a:cs typeface="Tahoma" panose="020B0604030504040204" pitchFamily="34" charset="0"/>
                <a:hlinkClick r:id="rId2"/>
              </a:rPr>
              <a:t>https://</a:t>
            </a:r>
            <a:r>
              <a:rPr lang="vi-VN" dirty="0" smtClean="0">
                <a:ea typeface="Tahoma" panose="020B0604030504040204" pitchFamily="34" charset="0"/>
                <a:cs typeface="Tahoma" panose="020B0604030504040204" pitchFamily="34" charset="0"/>
                <a:hlinkClick r:id="rId2"/>
              </a:rPr>
              <a:t>react.dev/reference/react/createElement</a:t>
            </a:r>
            <a:endParaRPr lang="en-US" dirty="0" smtClean="0"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const element = createElement(type, props, ...children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pPr lvl="1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type: Là tag name như ‘div’ ‘span’... hoặc React component (function, class...)</a:t>
            </a:r>
          </a:p>
          <a:p>
            <a:pPr lvl="1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props: Là null hoặc object</a:t>
            </a:r>
          </a:p>
          <a:p>
            <a:pPr lvl="1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Optional ...children: Nó có thể là React elements, string, number....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ằm giữa thẻ tag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33803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React.createElement()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Với nội dung tương tự khi create element bằng js</a:t>
            </a:r>
          </a:p>
          <a:p>
            <a:endParaRPr lang="vi-V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0" y="3307853"/>
            <a:ext cx="6096000" cy="1815882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sz="14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4FC1FF"/>
                </a:solidFill>
                <a:latin typeface="Consolas" panose="020B0609020204030204" pitchFamily="49" charset="0"/>
              </a:rPr>
              <a:t>main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getElementById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"main"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4FC1FF"/>
                </a:solidFill>
                <a:latin typeface="Consolas" panose="020B0609020204030204" pitchFamily="49" charset="0"/>
              </a:rPr>
              <a:t>h1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createElement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"h1"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sz="1400" dirty="0">
                <a:solidFill>
                  <a:srgbClr val="4FC1FF"/>
                </a:solidFill>
                <a:latin typeface="Consolas" panose="020B0609020204030204" pitchFamily="49" charset="0"/>
              </a:rPr>
              <a:t>h1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textContent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"Hello World"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sz="1400" dirty="0">
                <a:solidFill>
                  <a:srgbClr val="4FC1FF"/>
                </a:solidFill>
                <a:latin typeface="Consolas" panose="020B0609020204030204" pitchFamily="49" charset="0"/>
              </a:rPr>
              <a:t>h1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"heading"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sz="1400" dirty="0">
                <a:solidFill>
                  <a:srgbClr val="4FC1FF"/>
                </a:solidFill>
                <a:latin typeface="Consolas" panose="020B0609020204030204" pitchFamily="49" charset="0"/>
              </a:rPr>
              <a:t>h1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className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"headingClass"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sz="1400" dirty="0">
                <a:solidFill>
                  <a:srgbClr val="4FC1FF"/>
                </a:solidFill>
                <a:latin typeface="Consolas" panose="020B0609020204030204" pitchFamily="49" charset="0"/>
              </a:rPr>
              <a:t>main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appendChild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4FC1FF"/>
                </a:solidFill>
                <a:latin typeface="Consolas" panose="020B0609020204030204" pitchFamily="49" charset="0"/>
              </a:rPr>
              <a:t>h1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3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React.createElement()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Với react</a:t>
            </a:r>
          </a:p>
          <a:p>
            <a:endParaRPr lang="vi-V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0" y="3307853"/>
            <a:ext cx="6096000" cy="1815882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4FC1FF"/>
                </a:solidFill>
                <a:latin typeface="Consolas" panose="020B0609020204030204" pitchFamily="49" charset="0"/>
              </a:rPr>
              <a:t>main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getElementById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"main"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4FC1FF"/>
                </a:solidFill>
                <a:latin typeface="Consolas" panose="020B0609020204030204" pitchFamily="49" charset="0"/>
              </a:rPr>
              <a:t>h1React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React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createElement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'h1'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 {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id: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'heading'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className: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'headingClass'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}, 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'Hello </a:t>
            </a:r>
            <a:r>
              <a:rPr lang="en-US" sz="14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World'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ReactDOM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createRoot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4FC1FF"/>
                </a:solidFill>
                <a:latin typeface="Consolas" panose="020B0609020204030204" pitchFamily="49" charset="0"/>
              </a:rPr>
              <a:t>main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sz="1400" dirty="0" smtClean="0">
                <a:solidFill>
                  <a:srgbClr val="DCDCAA"/>
                </a:solidFill>
                <a:latin typeface="Consolas" panose="020B0609020204030204" pitchFamily="49" charset="0"/>
              </a:rPr>
              <a:t>render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smtClean="0">
                <a:solidFill>
                  <a:srgbClr val="4FC1FF"/>
                </a:solidFill>
                <a:latin typeface="Consolas" panose="020B0609020204030204" pitchFamily="49" charset="0"/>
              </a:rPr>
              <a:t>h1React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89681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React.createElement()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Console log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h1React sẽ có thông tin về type, props và children</a:t>
            </a:r>
            <a:endParaRPr lang="vi-V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4112" y="3005209"/>
            <a:ext cx="7343775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6599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React.createElement()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Để render được thằng này thì sẽ làm như nào?</a:t>
            </a:r>
            <a:endParaRPr lang="vi-V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0" y="3173372"/>
            <a:ext cx="6096000" cy="2031325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"main"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ul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Home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About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Contact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ul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61276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React.createElement()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Để render được thằng này thì sẽ làm như nào?</a:t>
            </a:r>
            <a:endParaRPr lang="vi-V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0" y="3173372"/>
            <a:ext cx="6096000" cy="2031325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4FC1FF"/>
                </a:solidFill>
                <a:latin typeface="Consolas" panose="020B0609020204030204" pitchFamily="49" charset="0"/>
              </a:rPr>
              <a:t>main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getElementById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"main"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4FC1FF"/>
                </a:solidFill>
                <a:latin typeface="Consolas" panose="020B0609020204030204" pitchFamily="49" charset="0"/>
              </a:rPr>
              <a:t>ulElm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React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createElement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"ul"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React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createElement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"li"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"Home"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),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React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createElement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"li"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"About"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),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React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createElement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"li"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"Contact"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),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ReactDOM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createRoot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4FC1FF"/>
                </a:solidFill>
                <a:latin typeface="Consolas" panose="020B0609020204030204" pitchFamily="49" charset="0"/>
              </a:rPr>
              <a:t>main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render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4FC1FF"/>
                </a:solidFill>
                <a:latin typeface="Consolas" panose="020B0609020204030204" pitchFamily="49" charset="0"/>
              </a:rPr>
              <a:t>ulElm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7864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Add react to a website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ea typeface="Tahoma" panose="020B0604030504040204" pitchFamily="34" charset="0"/>
                <a:cs typeface="Tahoma" panose="020B0604030504040204" pitchFamily="34" charset="0"/>
              </a:rPr>
              <a:t>Có 2 cách add React vào website</a:t>
            </a:r>
          </a:p>
          <a:p>
            <a:pPr marL="571500" lvl="1" indent="-342900">
              <a:buFont typeface="+mj-lt"/>
              <a:buAutoNum type="arabicPeriod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 dụng npm (Sẽ giới thiệu sau)</a:t>
            </a:r>
          </a:p>
          <a:p>
            <a:pPr marL="571500" lvl="1" indent="-342900">
              <a:buFont typeface="+mj-lt"/>
              <a:buAutoNum type="arabicPeriod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 dụng unpkg (Sẽ sử dụng cách này trong quá trình học)</a:t>
            </a:r>
            <a:endParaRPr lang="vi-V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0434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Add react to a website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Giới thiệu qua về npm và unpkg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Npm (Node package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manager)</a:t>
            </a:r>
          </a:p>
          <a:p>
            <a:pPr lvl="1"/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2"/>
              </a:rPr>
              <a:t>https://www.npmjs.com</a:t>
            </a:r>
            <a:r>
              <a:rPr lang="vi-V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2"/>
              </a:rPr>
              <a:t>/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</a:t>
            </a:r>
            <a:r>
              <a:rPr lang="vi-V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à 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một công cụ tạo và quản lý các thư viện lập trình Javascript cho </a:t>
            </a:r>
            <a:r>
              <a:rPr lang="vi-V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Node.js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Khi chúng ta cài NodeJS thì sẽ được cài kèm npm (Sẽ giới thiệu sau)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Tất cả các thư viện đã được deploy và để sẳn trên npm, việc của chúng ta là chạy lệnh tải về và sử dụng thôi</a:t>
            </a:r>
            <a:endParaRPr lang="vi-V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6430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Add react to a website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unpkg</a:t>
            </a:r>
          </a:p>
          <a:p>
            <a:pPr lvl="2"/>
            <a:r>
              <a:rPr lang="vi-VN" dirty="0">
                <a:ea typeface="Tahoma" panose="020B0604030504040204" pitchFamily="34" charset="0"/>
                <a:cs typeface="Tahoma" panose="020B0604030504040204" pitchFamily="34" charset="0"/>
                <a:hlinkClick r:id="rId2"/>
              </a:rPr>
              <a:t>https://www.unpkg.com</a:t>
            </a:r>
            <a:r>
              <a:rPr lang="vi-VN" dirty="0" smtClean="0">
                <a:ea typeface="Tahoma" panose="020B0604030504040204" pitchFamily="34" charset="0"/>
                <a:cs typeface="Tahoma" panose="020B0604030504040204" pitchFamily="34" charset="0"/>
                <a:hlinkClick r:id="rId2"/>
              </a:rPr>
              <a:t>/</a:t>
            </a:r>
            <a:endParaRPr lang="en-US" dirty="0" smtClean="0"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/>
            <a:r>
              <a:rPr lang="vi-VN" dirty="0">
                <a:ea typeface="Tahoma" panose="020B0604030504040204" pitchFamily="34" charset="0"/>
                <a:cs typeface="Tahoma" panose="020B0604030504040204" pitchFamily="34" charset="0"/>
              </a:rPr>
              <a:t>unpkg là mạng phân phối nội dung toàn </a:t>
            </a:r>
            <a:r>
              <a:rPr lang="vi-VN" dirty="0" smtClean="0">
                <a:ea typeface="Tahoma" panose="020B0604030504040204" pitchFamily="34" charset="0"/>
                <a:cs typeface="Tahoma" panose="020B0604030504040204" pitchFamily="34" charset="0"/>
              </a:rPr>
              <a:t>cầu. </a:t>
            </a:r>
            <a:r>
              <a:rPr lang="vi-VN" dirty="0">
                <a:ea typeface="Tahoma" panose="020B0604030504040204" pitchFamily="34" charset="0"/>
                <a:cs typeface="Tahoma" panose="020B0604030504040204" pitchFamily="34" charset="0"/>
              </a:rPr>
              <a:t>Sử dụng nó để tải nhanh chóng và dễ dàng bất kỳ tệp nào từ bất kỳ gói nào bằng URL </a:t>
            </a:r>
            <a:r>
              <a:rPr lang="en-US" dirty="0" smtClean="0">
                <a:ea typeface="Tahoma" panose="020B0604030504040204" pitchFamily="34" charset="0"/>
                <a:cs typeface="Tahoma" panose="020B0604030504040204" pitchFamily="34" charset="0"/>
              </a:rPr>
              <a:t>trên npm</a:t>
            </a:r>
            <a:r>
              <a:rPr lang="vi-VN" dirty="0" smtClean="0"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endParaRPr lang="vi-V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4625" y="4060185"/>
            <a:ext cx="676275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52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Add react to a website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vi-V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3438" y="2638044"/>
            <a:ext cx="7305124" cy="3227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312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Add react to a website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ReactJS sẽ có 2 phiên bản là production và development</a:t>
            </a:r>
          </a:p>
          <a:p>
            <a:pPr lvl="1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Chúng ta code sẽ sử dụng phiên bản development cho dễ dàng đọc source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 debug khi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 lỗi</a:t>
            </a:r>
          </a:p>
          <a:p>
            <a:pPr lvl="1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Khi deploy cho end user thì sẽ dùng bản production</a:t>
            </a:r>
            <a:endParaRPr lang="vi-V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8088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Add react to a website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Vì sao lại dùng bản development?</a:t>
            </a:r>
          </a:p>
          <a:p>
            <a:pPr lvl="1"/>
            <a:r>
              <a:rPr lang="vi-VN" dirty="0">
                <a:ea typeface="Tahoma" panose="020B0604030504040204" pitchFamily="34" charset="0"/>
                <a:cs typeface="Tahoma" panose="020B0604030504040204" pitchFamily="34" charset="0"/>
                <a:hlinkClick r:id="rId2"/>
              </a:rPr>
              <a:t>https://</a:t>
            </a:r>
            <a:r>
              <a:rPr lang="vi-VN" dirty="0" smtClean="0">
                <a:ea typeface="Tahoma" panose="020B0604030504040204" pitchFamily="34" charset="0"/>
                <a:cs typeface="Tahoma" panose="020B0604030504040204" pitchFamily="34" charset="0"/>
                <a:hlinkClick r:id="rId2"/>
              </a:rPr>
              <a:t>www.unpkg.com/browse/react@18.2.0/umd/react.development.js</a:t>
            </a:r>
            <a:endParaRPr lang="en-US" dirty="0" smtClean="0"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vi-VN" dirty="0" smtClean="0">
                <a:ea typeface="Tahoma" panose="020B0604030504040204" pitchFamily="34" charset="0"/>
                <a:cs typeface="Tahoma" panose="020B0604030504040204" pitchFamily="34" charset="0"/>
                <a:hlinkClick r:id="rId3"/>
              </a:rPr>
              <a:t>https://www.unpkg.com/browse/react@18.2.0/umd/react.production.min.js</a:t>
            </a:r>
            <a:endParaRPr lang="en-US" dirty="0" smtClean="0"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vi-V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0267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Add react to a website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Giờ làm sao để add vào page html?</a:t>
            </a:r>
          </a:p>
          <a:p>
            <a:pPr lvl="1"/>
            <a:r>
              <a:rPr lang="vi-VN" dirty="0">
                <a:ea typeface="Tahoma" panose="020B0604030504040204" pitchFamily="34" charset="0"/>
                <a:cs typeface="Tahoma" panose="020B0604030504040204" pitchFamily="34" charset="0"/>
                <a:hlinkClick r:id="rId2"/>
              </a:rPr>
              <a:t>https://</a:t>
            </a:r>
            <a:r>
              <a:rPr lang="vi-VN" dirty="0" smtClean="0">
                <a:ea typeface="Tahoma" panose="020B0604030504040204" pitchFamily="34" charset="0"/>
                <a:cs typeface="Tahoma" panose="020B0604030504040204" pitchFamily="34" charset="0"/>
                <a:hlinkClick r:id="rId2"/>
              </a:rPr>
              <a:t>legacy.reactjs.org/docs/add-react-to-a-website.html#add-react-in-one-minute</a:t>
            </a:r>
            <a:endParaRPr lang="en-US" dirty="0" smtClean="0"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Copy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react vào trong page html là xong</a:t>
            </a:r>
            <a:endParaRPr lang="vi-V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5153" y="3706422"/>
            <a:ext cx="4501693" cy="1314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082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Add react to a website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vi-V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407920" y="3056828"/>
            <a:ext cx="7376160" cy="2123658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head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meta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charset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"UTF-8"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meta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"viewport"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content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"width=device-width, initial-scale=1.0"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title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ReactJS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title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&lt;!-- Load React. --&gt;</a:t>
            </a:r>
            <a:endParaRPr lang="en-US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src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"https://unpkg.com/react@18/umd/react.development.js"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crossorigin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src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"https://unpkg.com/react-dom@18/umd/react-dom.development.js"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crossorigin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head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7765585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436</TotalTime>
  <Words>489</Words>
  <Application>Microsoft Office PowerPoint</Application>
  <PresentationFormat>Widescreen</PresentationFormat>
  <Paragraphs>99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Gill Sans MT</vt:lpstr>
      <vt:lpstr>Arial</vt:lpstr>
      <vt:lpstr>Consolas</vt:lpstr>
      <vt:lpstr>Tahoma</vt:lpstr>
      <vt:lpstr>Parcel</vt:lpstr>
      <vt:lpstr>React</vt:lpstr>
      <vt:lpstr>Add react to a website</vt:lpstr>
      <vt:lpstr>Add react to a website</vt:lpstr>
      <vt:lpstr>Add react to a website</vt:lpstr>
      <vt:lpstr>Add react to a website</vt:lpstr>
      <vt:lpstr>Add react to a website</vt:lpstr>
      <vt:lpstr>Add react to a website</vt:lpstr>
      <vt:lpstr>Add react to a website</vt:lpstr>
      <vt:lpstr>Add react to a website</vt:lpstr>
      <vt:lpstr>Add react to a website</vt:lpstr>
      <vt:lpstr>Add react to a website</vt:lpstr>
      <vt:lpstr>React.createElement()</vt:lpstr>
      <vt:lpstr>React.createElement()</vt:lpstr>
      <vt:lpstr>React.createElement()</vt:lpstr>
      <vt:lpstr>React.createElement()</vt:lpstr>
      <vt:lpstr>React.createElement()</vt:lpstr>
      <vt:lpstr>React.createElement()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</dc:title>
  <dc:creator>User</dc:creator>
  <cp:lastModifiedBy>User</cp:lastModifiedBy>
  <cp:revision>179</cp:revision>
  <dcterms:created xsi:type="dcterms:W3CDTF">2024-01-16T15:26:04Z</dcterms:created>
  <dcterms:modified xsi:type="dcterms:W3CDTF">2024-02-15T14:54:55Z</dcterms:modified>
</cp:coreProperties>
</file>