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6" r:id="rId3"/>
    <p:sldId id="311" r:id="rId4"/>
    <p:sldId id="312" r:id="rId5"/>
    <p:sldId id="314" r:id="rId6"/>
    <p:sldId id="315" r:id="rId7"/>
    <p:sldId id="316" r:id="rId8"/>
    <p:sldId id="299" r:id="rId9"/>
    <p:sldId id="317" r:id="rId10"/>
    <p:sldId id="319" r:id="rId11"/>
    <p:sldId id="320" r:id="rId12"/>
    <p:sldId id="300" r:id="rId13"/>
    <p:sldId id="321" r:id="rId14"/>
    <p:sldId id="322" r:id="rId15"/>
    <p:sldId id="323" r:id="rId16"/>
    <p:sldId id="324" r:id="rId17"/>
    <p:sldId id="325" r:id="rId18"/>
    <p:sldId id="32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.dev/reference/react/createElem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npkg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pkg.com/browse/react@18.2.0/umd/react.production.min.js" TargetMode="External"/><Relationship Id="rId2" Type="http://schemas.openxmlformats.org/officeDocument/2006/relationships/hyperlink" Target="https://www.unpkg.com/browse/react@18.2.0/umd/react.development.j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gacy.reactjs.org/docs/add-react-to-a-website.html#add-react-in-one-minut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2 file js là react và react-dom</a:t>
            </a:r>
          </a:p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thể hiểu cơ bản react dùng để tạo các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(Chỉ tạo, không thể render được lên màn hình)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 react-dom là cầu nối giữa react và dom, giúp render element vào dom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Tại sao không gộp chung???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7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Tại sao không gộp chung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Trước version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v0.14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thì 2 thằng này nằm chung trong react thôi, nhưng sau này xuất hiện thêm thằng react native dùng cho các thiết bị di động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nên mới tách thành react và react dom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9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React.createElement()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react.dev/reference/react/createElement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 element = createElement(type, props, ...children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type: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thể là string/function/class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props: Là null hoặc object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Optional ...children: Nó có thể là React elements, string, number....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ằm giữa thẻ tag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8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React.createElement()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nội dung tương tự khi create element bằng js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307853"/>
            <a:ext cx="6096000" cy="181588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"h1"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"Hello World"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"heading"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"headingClass"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React.createElement()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react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307853"/>
            <a:ext cx="6096000" cy="181588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'h1'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'heading'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className: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'headingClass'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'Hello 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World'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4FC1FF"/>
                </a:solidFill>
                <a:latin typeface="Consolas" panose="020B0609020204030204" pitchFamily="49" charset="0"/>
              </a:rPr>
              <a:t>h1React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68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React.createElement()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 log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h1React sẽ có thông tin về type, props và children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3005209"/>
            <a:ext cx="73437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5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React.createElement()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 render được thằng này thì sẽ làm như nào?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73372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About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Contact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12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React.createElement()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 render được thằng này thì sẽ làm như nào?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73372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"ul"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"li"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"Home"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"li"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"About"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"li"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"Contact"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64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React.createElement()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 về type là function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73372"/>
            <a:ext cx="6096000" cy="160043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Header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'h1'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'Header'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header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Header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header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75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Có 2 cách add React vào website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npm (Sẽ giới thiệu sau)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unpkg (Sẽ sử dụng cách này trong quá trình học)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3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 qua về npm và unpkg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(Node package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manager)</a:t>
            </a:r>
          </a:p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https://www.npmjs.com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/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à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 công cụ tạo và quản lý các thư viện lập trình Javascript cho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Node.js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Khi chúng ta cài NodeJS thì sẽ được cài kèm npm (Sẽ giới thiệu sau)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 cả các thư viện đã được deploy và để sẳn trên npm, việc của chúng ta là chạy lệnh tải về và sử dụng thôi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3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unpkg</a:t>
            </a:r>
          </a:p>
          <a:p>
            <a:pPr lvl="2"/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https://www.unpkg.com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/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unpkg là mạng phân phối nội dung toàn 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cầu.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Sử dụng nó để tải nhanh chóng và dễ dàng bất kỳ tệp nào từ bất kỳ gói nào bằng URL 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trên npm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4060185"/>
            <a:ext cx="67627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438" y="2638044"/>
            <a:ext cx="7305124" cy="322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1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ReactJS sẽ có 2 phiên bản là production và development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 ta code sẽ sử dụng phiên bản development cho dễ dàng đọc source và debug khi có lỗi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deploy cho end user thì sẽ dùng bản production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8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 sao lại dùng bản development?</a:t>
            </a:r>
          </a:p>
          <a:p>
            <a:pPr lvl="1"/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www.unpkg.com/browse/react@18.2.0/umd/react.development.js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https://www.unpkg.com/browse/react@18.2.0/umd/react.production.min.js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26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 làm sao để add vào page html?</a:t>
            </a:r>
          </a:p>
          <a:p>
            <a:pPr lvl="1"/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legacy.reactjs.org/docs/add-react-to-a-website.html#add-react-in-one-minute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vào trong page html là xong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153" y="3706422"/>
            <a:ext cx="4501693" cy="13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8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07920" y="3056828"/>
            <a:ext cx="7376160" cy="212365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ReactJS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&lt;!-- Load React. --&gt;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"https://unpkg.com/react@18/umd/react.development.js"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crossorigin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"https://unpkg.com/react-dom@18/umd/react-dom.development.js"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crossorigin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655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456</TotalTime>
  <Words>483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Gill Sans MT</vt:lpstr>
      <vt:lpstr>Arial</vt:lpstr>
      <vt:lpstr>Consolas</vt:lpstr>
      <vt:lpstr>Tahoma</vt:lpstr>
      <vt:lpstr>Parcel</vt:lpstr>
      <vt:lpstr>React</vt:lpstr>
      <vt:lpstr>Add react to a website</vt:lpstr>
      <vt:lpstr>Add react to a website</vt:lpstr>
      <vt:lpstr>Add react to a website</vt:lpstr>
      <vt:lpstr>Add react to a website</vt:lpstr>
      <vt:lpstr>Add react to a website</vt:lpstr>
      <vt:lpstr>Add react to a website</vt:lpstr>
      <vt:lpstr>Add react to a website</vt:lpstr>
      <vt:lpstr>Add react to a website</vt:lpstr>
      <vt:lpstr>Add react to a website</vt:lpstr>
      <vt:lpstr>Add react to a website</vt:lpstr>
      <vt:lpstr>React.createElement()</vt:lpstr>
      <vt:lpstr>React.createElement()</vt:lpstr>
      <vt:lpstr>React.createElement()</vt:lpstr>
      <vt:lpstr>React.createElement()</vt:lpstr>
      <vt:lpstr>React.createElement()</vt:lpstr>
      <vt:lpstr>React.createElement()</vt:lpstr>
      <vt:lpstr>React.createElement()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182</cp:revision>
  <dcterms:created xsi:type="dcterms:W3CDTF">2024-01-16T15:26:04Z</dcterms:created>
  <dcterms:modified xsi:type="dcterms:W3CDTF">2024-02-20T16:07:50Z</dcterms:modified>
</cp:coreProperties>
</file>