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40" r:id="rId3"/>
    <p:sldId id="425" r:id="rId4"/>
    <p:sldId id="441" r:id="rId5"/>
    <p:sldId id="448" r:id="rId6"/>
    <p:sldId id="449" r:id="rId7"/>
    <p:sldId id="450" r:id="rId8"/>
    <p:sldId id="45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useTransition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38318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([]);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handleSearch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lists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      lists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9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lists</a:t>
            </a:r>
            <a:r>
              <a:rPr lang="en-US" sz="9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htmlFor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"searchTxt"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Search: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"searchTxt"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searchCondition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handleSearch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))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số lượng xử lý quá nhiều thì cảm giác UI bị delay khi người dùng thao tác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startTransition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startTransition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bạn cập nhật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chặn giao diện người dùng.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 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startTransition(set function)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function đặt trong startTransition có độ ưu tiên thấp hơn, cho nên nó sẽ delay một khoảng thời gian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423449"/>
            <a:ext cx="7729728" cy="41088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([]);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handleSearch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lists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      lists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startTransition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lists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htmlFor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"searchTxt"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Search: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"searchTxt"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searchCondition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handleSearch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))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 dù đã tối ưu được perfomance nhưng việc render data delay cũng làm người dùng cảm thấy khá khó chịu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useTransition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useTransition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Hook cho phép bạn cập nhật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chặn giao diện người dùng.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 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 [isPending, startTransition] = useTransition()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useTransition trả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một mảng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giá trị: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Cờ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isPending cho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biết liệu có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đang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xử lý hay không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startTransition cho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bạn đánh dấu cập nhật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4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423449"/>
            <a:ext cx="772972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isPending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startTransition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useTransition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([]);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handleSearch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setSearchCondition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lists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      lists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startTransition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setData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lists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};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htmlFor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"searchTxt"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Search: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E9178"/>
                </a:solidFill>
                <a:latin typeface="Consolas" panose="020B0609020204030204" pitchFamily="49" charset="0"/>
              </a:rPr>
              <a:t>"searchTxt"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searchCondition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handleSearch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isPending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? (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Loading...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 : (</a:t>
            </a:r>
            <a:r>
              <a:rPr lang="en-US" sz="9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209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1985</TotalTime>
  <Words>172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Arial</vt:lpstr>
      <vt:lpstr>Consolas</vt:lpstr>
      <vt:lpstr>Tahoma</vt:lpstr>
      <vt:lpstr>Parcel</vt:lpstr>
      <vt:lpstr>useTransition</vt:lpstr>
      <vt:lpstr>Ví dụ</vt:lpstr>
      <vt:lpstr>Ví dụ</vt:lpstr>
      <vt:lpstr>startTransition</vt:lpstr>
      <vt:lpstr>Ví dụ</vt:lpstr>
      <vt:lpstr>Ví dụ</vt:lpstr>
      <vt:lpstr>useTransition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675</cp:revision>
  <dcterms:created xsi:type="dcterms:W3CDTF">2024-01-16T15:26:04Z</dcterms:created>
  <dcterms:modified xsi:type="dcterms:W3CDTF">2024-05-14T15:49:57Z</dcterms:modified>
</cp:coreProperties>
</file>