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376" r:id="rId3"/>
    <p:sldId id="396" r:id="rId4"/>
    <p:sldId id="397" r:id="rId5"/>
    <p:sldId id="399" r:id="rId6"/>
    <p:sldId id="39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"Greeting was rendered at"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toLocaleTimeString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Hello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!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5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setName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address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setAddress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Name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': '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Address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': '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address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setAddress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3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vấn đề là việc render lại component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 là dư thừa</a:t>
            </a:r>
          </a:p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 giá trị của name không thay đổi nên chúng ta không cần phải render lại UI làm gì cả?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Phải làm sao?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23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memo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"react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"Greeting was rendered at"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toLocaleTimeString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Hello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!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memo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 không phải là hooks, nó là HOC (higher order component)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Hooks được sử dụng ở trong component, còn HOC sẽ cao hơn, nó bọc component lại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 sinh ra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phép bạn bỏ qua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re-render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 khi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props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không thay đổi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tránh bằng cách check giá trị props truyền vào component, nếu giá trị có thay đổi so với lần trước thì nó sẽ re-render</a:t>
            </a:r>
          </a:p>
        </p:txBody>
      </p:sp>
    </p:spTree>
    <p:extLst>
      <p:ext uri="{BB962C8B-B14F-4D97-AF65-F5344CB8AC3E}">
        <p14:creationId xmlns:p14="http://schemas.microsoft.com/office/powerpoint/2010/main" val="15666908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1253</TotalTime>
  <Words>154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Gill Sans MT</vt:lpstr>
      <vt:lpstr>Arial</vt:lpstr>
      <vt:lpstr>Consolas</vt:lpstr>
      <vt:lpstr>Tahoma</vt:lpstr>
      <vt:lpstr>Parcel</vt:lpstr>
      <vt:lpstr>memo</vt:lpstr>
      <vt:lpstr>Ví dụ</vt:lpstr>
      <vt:lpstr>Ví dụ</vt:lpstr>
      <vt:lpstr>Ví dụ</vt:lpstr>
      <vt:lpstr>Ví dụ</vt:lpstr>
      <vt:lpstr>memo là gì?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473</cp:revision>
  <dcterms:created xsi:type="dcterms:W3CDTF">2024-01-16T15:26:04Z</dcterms:created>
  <dcterms:modified xsi:type="dcterms:W3CDTF">2024-04-15T14:48:03Z</dcterms:modified>
</cp:coreProperties>
</file>