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266" r:id="rId4"/>
    <p:sldId id="377" r:id="rId5"/>
    <p:sldId id="378" r:id="rId6"/>
    <p:sldId id="379" r:id="rId7"/>
    <p:sldId id="375" r:id="rId8"/>
    <p:sldId id="380" r:id="rId9"/>
    <p:sldId id="381" r:id="rId10"/>
    <p:sldId id="382" r:id="rId11"/>
    <p:sldId id="383" r:id="rId12"/>
    <p:sldId id="384" r:id="rId13"/>
    <p:sldId id="386" r:id="rId14"/>
    <p:sldId id="385" r:id="rId15"/>
    <p:sldId id="388" r:id="rId16"/>
    <p:sldId id="389" r:id="rId17"/>
    <p:sldId id="390" r:id="rId18"/>
    <p:sldId id="387" r:id="rId19"/>
    <p:sldId id="3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Tổng tiền: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 giỏ hàng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0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orders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Tổng tiền: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Add giỏ hàng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5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5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sau khi click là count = 1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 dù ta setCount 2 lần nhưng giá trị của count trong 2 lần set vẫn là 0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setCount(0 + 1)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setCount(0 + 1)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khi render lại thì count mới được update giá trị mới</a:t>
            </a:r>
          </a:p>
        </p:txBody>
      </p:sp>
    </p:spTree>
    <p:extLst>
      <p:ext uri="{BB962C8B-B14F-4D97-AF65-F5344CB8AC3E}">
        <p14:creationId xmlns:p14="http://schemas.microsoft.com/office/powerpoint/2010/main" val="28997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7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sau khi click là count = 2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1: setCount(count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+ 1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= (count + 1) = (0 + 1) = 1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setCount(count =&gt; count + 1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count = (count + 1) =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+ 1) =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khi reder lại biến count được update lần lượt theo thứ tự</a:t>
            </a:r>
          </a:p>
        </p:txBody>
      </p:sp>
    </p:spTree>
    <p:extLst>
      <p:ext uri="{BB962C8B-B14F-4D97-AF65-F5344CB8AC3E}">
        <p14:creationId xmlns:p14="http://schemas.microsoft.com/office/powerpoint/2010/main" val="29032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Khi truyền một callback vào setState thì param đầu tiên chính là giá trị hiện tại của state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 chính là giá trị hiện tại của state, tức là xx = count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Callback là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một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function sẽ được thực thi sau khi một function khác đã được thực thi xong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7794" y="3315587"/>
            <a:ext cx="297068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4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527041"/>
            <a:ext cx="772972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yy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zz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'xx: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'yy: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yy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'zz: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zz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param đầu tiên có giá trị, đó chính là giá trị state hiện tại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121479"/>
            <a:ext cx="1600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là một hook cho phép bạn thêm React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(trạng thái)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function components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(trạng thái) tức là trạng thái của data.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nó giúp chúng ta theo dõi trạng thái của data nếu nó thay đổi thì update lại giao diện.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có 1 biến là sum lưu kết quả của phép tính tổng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tính thì biến sum sẽ thay đổi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useState sẽ theo dõi biến sum khi thay đổi sẽ update lại giá trị tổng ở giao diện</a:t>
            </a: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useState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khai báo trong function component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là tên biến để lưu giá trị (Đặt tên tùy ý)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setState là function dùng để set giá trị cho state (Đặt tên tùy ý)</a:t>
            </a:r>
          </a:p>
          <a:p>
            <a:pPr lvl="2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giá trị khởi tạo (Số, chuỗi hoặc object) và chỉ được gán một lần duy nhất ở lần render đầu tiên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80061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được gọi 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 báo một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(biến state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ở đây là biến 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dùng để lưu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trị giữa các lần gọi hàm —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thường, các biến này “biến mất” khi hàm kết thúc nhưng các biến state này được React giữ lại.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416588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duy nhất được truyền vào hook useState() là state ban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giá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 khởi tạo 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tức là count = 0.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52731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7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useState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về một cặp giá trị dưới dạng mảng: state hiện tại và một hàm để update nó. 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Đây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là lý do chúng ta viết const [count, setCount] = useState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763445"/>
            <a:ext cx="6096000" cy="132343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065650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Bạn đã click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lần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Click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line 1: 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khai báo biến count = 0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function setCount dùng để update giá trị của count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line 6: </a:t>
            </a:r>
          </a:p>
          <a:p>
            <a:pPr lvl="2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button, ta gọi hàm setCount với giá trị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(count + 1), count hiện tại đang = 0, cho nên hàm sẽ set count = (0 + 1)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re-render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component,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truyền giá trị của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 + 1)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count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 này count = 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 ý: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giá trị bạn update = giá trị hiện tại thì React sẽ không render lại component</a:t>
            </a:r>
          </a:p>
        </p:txBody>
      </p:sp>
    </p:spTree>
    <p:extLst>
      <p:ext uri="{BB962C8B-B14F-4D97-AF65-F5344CB8AC3E}">
        <p14:creationId xmlns:p14="http://schemas.microsoft.com/office/powerpoint/2010/main" val="33653043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1104</TotalTime>
  <Words>721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Gill Sans MT</vt:lpstr>
      <vt:lpstr>Arial</vt:lpstr>
      <vt:lpstr>Consolas</vt:lpstr>
      <vt:lpstr>Tahoma</vt:lpstr>
      <vt:lpstr>Parcel</vt:lpstr>
      <vt:lpstr>usestate</vt:lpstr>
      <vt:lpstr>usestate là gì?</vt:lpstr>
      <vt:lpstr>Cách sử dụng</vt:lpstr>
      <vt:lpstr>Cách hoạt động</vt:lpstr>
      <vt:lpstr>Cách hoạt động</vt:lpstr>
      <vt:lpstr>Cách hoạt động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430</cp:revision>
  <dcterms:created xsi:type="dcterms:W3CDTF">2024-01-16T15:26:04Z</dcterms:created>
  <dcterms:modified xsi:type="dcterms:W3CDTF">2024-04-01T17:04:42Z</dcterms:modified>
</cp:coreProperties>
</file>