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268" r:id="rId4"/>
    <p:sldId id="270" r:id="rId5"/>
    <p:sldId id="269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91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ES6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khác nhau giữa var và let/const: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Hosting (Đưa lên đầu)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5101851"/>
            <a:ext cx="5276850" cy="127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7" y="3465135"/>
            <a:ext cx="23336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2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khác nhau giữa var và let/const: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Hosting (Đưa lên đầu)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3474660"/>
            <a:ext cx="224790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5055341"/>
            <a:ext cx="52387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khác nhau giữa const và var/let: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3474660"/>
            <a:ext cx="30194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6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khác nhau giữa const và var/let: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3455610"/>
            <a:ext cx="300990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62" y="5062609"/>
            <a:ext cx="5248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7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khác nhau giữa const và var/let: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4" y="3498472"/>
            <a:ext cx="3257550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6" y="5022943"/>
            <a:ext cx="5267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lỗi không?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2" y="3488947"/>
            <a:ext cx="30384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1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bởi gì “a” không được gán lại lần 2, mà chỉ thay đổi thuộc tính của object gán cho thằng “a”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891" y="5254250"/>
            <a:ext cx="525780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2" y="3488947"/>
            <a:ext cx="30384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2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Nối chuỗi 1 cách thông thường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3009969"/>
            <a:ext cx="4562475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4" y="4189035"/>
            <a:ext cx="52768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5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Sử dụng template string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4" y="4189035"/>
            <a:ext cx="527685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1" y="3073828"/>
            <a:ext cx="44481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5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line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Ví dụ muốn in ra log multi line như bên dưới thì làm thế nào?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3703260"/>
            <a:ext cx="5276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5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 / let / const đều được dùng để khai báo biến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467" y="3285847"/>
            <a:ext cx="34099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line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Ví dụ muốn in ra log multi line như bên dưới thì làm thế nào?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3703260"/>
            <a:ext cx="527685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7" y="4883568"/>
            <a:ext cx="3857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9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line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Ví dụ muốn in ra log multi line như bên dưới thì làm thế nào?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3703260"/>
            <a:ext cx="52768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2" y="4845513"/>
            <a:ext cx="2276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2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Trước khi có arrow function thì ta có function thông </a:t>
            </a:r>
            <a:r>
              <a:rPr lang="en-US" dirty="0"/>
              <a:t>thường </a:t>
            </a:r>
            <a:r>
              <a:rPr lang="en-US" dirty="0" smtClean="0"/>
              <a:t>(Function </a:t>
            </a:r>
            <a:r>
              <a:rPr lang="en-US" dirty="0"/>
              <a:t>declaration)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3446085"/>
            <a:ext cx="31051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02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Và function có biến gán </a:t>
            </a:r>
            <a:r>
              <a:rPr lang="en-US" dirty="0"/>
              <a:t>(Function expression)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3522234"/>
            <a:ext cx="33432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45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Mục đích là làm cho function expression viết cho ngắn gọn hơn</a:t>
            </a:r>
          </a:p>
          <a:p>
            <a:r>
              <a:rPr lang="en-US" dirty="0" smtClean="0"/>
              <a:t>Để chuyển function expression thành arrow function ta chỉ việc xóa “function” và thêm dấu “=&gt;”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908494"/>
            <a:ext cx="3343275" cy="1428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539" y="3951356"/>
            <a:ext cx="2981325" cy="13430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87771" y="43805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1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Chuyển thành arrow function cho function dưới?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787771" y="39467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617534"/>
            <a:ext cx="324802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433" y="3303853"/>
            <a:ext cx="1775961" cy="17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9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Chuyển thành arrow function cho function dưới?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930646" y="39467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617534"/>
            <a:ext cx="3248025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539" y="3598484"/>
            <a:ext cx="2600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Chuyển thành arrow function cho function dưới?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542978" y="55167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21" y="3192658"/>
            <a:ext cx="3248025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85" y="5149474"/>
            <a:ext cx="2600325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054" y="5482850"/>
            <a:ext cx="3057525" cy="5524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3592527" y="4500250"/>
            <a:ext cx="5138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1034" y="3236876"/>
            <a:ext cx="3570832" cy="1054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Nếu sau =&gt; không có {} thì nó hiểu là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38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Chuyển thành arrow function cho function dưới?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787771" y="39467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433" y="3303853"/>
            <a:ext cx="1775961" cy="1775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066" y="3650871"/>
            <a:ext cx="3152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4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Chuyển thành arrow function cho function dưới?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787771" y="39467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66" y="3650871"/>
            <a:ext cx="3152775" cy="1076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109" y="3903283"/>
            <a:ext cx="41243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khác nhau giữa var và let/const: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403222"/>
            <a:ext cx="39624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35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Chuyển thành arrow function cho function dưới?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787771" y="39467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433" y="3303853"/>
            <a:ext cx="1775961" cy="1775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3650871"/>
            <a:ext cx="31146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1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Chuyển thành arrow function cho function dưới?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787771" y="39467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650871"/>
            <a:ext cx="311467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969" y="3908045"/>
            <a:ext cx="37242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8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khác nhau giữa var và let/const: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403222"/>
            <a:ext cx="396240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12" y="5030591"/>
            <a:ext cx="52863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9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khác nhau giữa var và let/const: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3393697"/>
            <a:ext cx="39338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khác nhau giữa var và let/const: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3393697"/>
            <a:ext cx="39338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11" y="5091184"/>
            <a:ext cx="52863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0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khác nhau giữa var và let/const: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1" y="5091184"/>
            <a:ext cx="5286375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48" y="3388935"/>
            <a:ext cx="4229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0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khác nhau giữa var và let/const: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Hosting (Đưa lên đầu)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3436560"/>
            <a:ext cx="24955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7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Var, let &amp; const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khác nhau giữa var và let/const: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Hosting (Đưa lên đầu): var sẽ được trình biên dịch đưa lên đầu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3436560"/>
            <a:ext cx="249555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96" y="5101851"/>
            <a:ext cx="52578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296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161</TotalTime>
  <Words>468</Words>
  <Application>Microsoft Office PowerPoint</Application>
  <PresentationFormat>Widescreen</PresentationFormat>
  <Paragraphs>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Gill Sans MT</vt:lpstr>
      <vt:lpstr>Arial</vt:lpstr>
      <vt:lpstr>Tahoma</vt:lpstr>
      <vt:lpstr>Parcel</vt:lpstr>
      <vt:lpstr>ES6</vt:lpstr>
      <vt:lpstr>Var, let &amp; const</vt:lpstr>
      <vt:lpstr>Var, let &amp; const</vt:lpstr>
      <vt:lpstr>Var, let &amp; const</vt:lpstr>
      <vt:lpstr>Var, let &amp; const</vt:lpstr>
      <vt:lpstr>Var, let &amp; const</vt:lpstr>
      <vt:lpstr>Var, let &amp; const</vt:lpstr>
      <vt:lpstr>Var, let &amp; const</vt:lpstr>
      <vt:lpstr>Var, let &amp; const</vt:lpstr>
      <vt:lpstr>Var, let &amp; const</vt:lpstr>
      <vt:lpstr>Var, let &amp; const</vt:lpstr>
      <vt:lpstr>Var, let &amp; const</vt:lpstr>
      <vt:lpstr>Var, let &amp; const</vt:lpstr>
      <vt:lpstr>Var, let &amp; const</vt:lpstr>
      <vt:lpstr>Var, let &amp; const</vt:lpstr>
      <vt:lpstr>Var, let &amp; const</vt:lpstr>
      <vt:lpstr>Template String</vt:lpstr>
      <vt:lpstr>Template String</vt:lpstr>
      <vt:lpstr>Multi line string</vt:lpstr>
      <vt:lpstr>Multi line string</vt:lpstr>
      <vt:lpstr>Multi line string</vt:lpstr>
      <vt:lpstr>Arrow function</vt:lpstr>
      <vt:lpstr>Arrow function</vt:lpstr>
      <vt:lpstr>Arrow function</vt:lpstr>
      <vt:lpstr>Arrow function</vt:lpstr>
      <vt:lpstr>Arrow function</vt:lpstr>
      <vt:lpstr>Arrow function</vt:lpstr>
      <vt:lpstr>Arrow function</vt:lpstr>
      <vt:lpstr>Arrow function</vt:lpstr>
      <vt:lpstr>Arrow function</vt:lpstr>
      <vt:lpstr>Arrow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99</cp:revision>
  <dcterms:created xsi:type="dcterms:W3CDTF">2024-01-16T15:26:04Z</dcterms:created>
  <dcterms:modified xsi:type="dcterms:W3CDTF">2024-01-17T16:34:22Z</dcterms:modified>
</cp:coreProperties>
</file>