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40" r:id="rId3"/>
    <p:sldId id="452" r:id="rId4"/>
    <p:sldId id="453" r:id="rId5"/>
    <p:sldId id="425" r:id="rId6"/>
    <p:sldId id="456" r:id="rId7"/>
    <p:sldId id="457" r:id="rId8"/>
    <p:sldId id="454" r:id="rId9"/>
    <p:sldId id="458" r:id="rId10"/>
    <p:sldId id="455" r:id="rId11"/>
    <p:sldId id="461" r:id="rId12"/>
    <p:sldId id="459" r:id="rId13"/>
    <p:sldId id="460" r:id="rId14"/>
    <p:sldId id="462" r:id="rId15"/>
    <p:sldId id="463" r:id="rId16"/>
    <p:sldId id="464" r:id="rId17"/>
    <p:sldId id="4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giải quyết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tên css cũ thành *.module.css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cách import css ở trong file js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styles from './footer.module.css';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styles from './header.module.css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14" y="2638044"/>
            <a:ext cx="2762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2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74627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chuyển CSS thành dạng module thì các class nó đã được thay đổi thành format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[filename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]_[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]__[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hash]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414" y="2836566"/>
            <a:ext cx="2983450" cy="32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7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styles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itchFamily="1" charset="0"/>
              </a:rPr>
              <a:t>'./header.module.css'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export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default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itchFamily="1" charset="0"/>
              </a:rPr>
              <a:t>Header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h1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className</a:t>
            </a:r>
            <a:r>
              <a:rPr lang="en-US" sz="1200" dirty="0">
                <a:solidFill>
                  <a:srgbClr val="D4D4D4"/>
                </a:solidFill>
                <a:latin typeface="Fira Code" pitchFamily="1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Fira Code" pitchFamily="1" charset="0"/>
              </a:rPr>
              <a:t>styles</a:t>
            </a:r>
            <a:r>
              <a:rPr lang="en-US" sz="1200" dirty="0">
                <a:solidFill>
                  <a:srgbClr val="D4D4D4"/>
                </a:solidFill>
                <a:latin typeface="Fira Code" pitchFamily="1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header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1136" y="3964605"/>
            <a:ext cx="7729728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styles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itchFamily="1" charset="0"/>
              </a:rPr>
              <a:t>'./footer.module.css'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Fira Code" pitchFamily="1" charset="0"/>
              </a:rPr>
            </a:br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export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default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itchFamily="1" charset="0"/>
              </a:rPr>
              <a:t>Footer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Fira Code" pitchFamily="1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footer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h3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className</a:t>
            </a:r>
            <a:r>
              <a:rPr lang="en-US" sz="1200" dirty="0">
                <a:solidFill>
                  <a:srgbClr val="D4D4D4"/>
                </a:solidFill>
                <a:latin typeface="Fira Code" pitchFamily="1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Fira Code" pitchFamily="1" charset="0"/>
              </a:rPr>
              <a:t>styles</a:t>
            </a:r>
            <a:r>
              <a:rPr lang="en-US" sz="1200" dirty="0">
                <a:solidFill>
                  <a:srgbClr val="D4D4D4"/>
                </a:solidFill>
                <a:latin typeface="Fira Code" pitchFamily="1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header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Header footer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h3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p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className</a:t>
            </a:r>
            <a:r>
              <a:rPr lang="en-US" sz="1200" dirty="0">
                <a:solidFill>
                  <a:srgbClr val="D4D4D4"/>
                </a:solidFill>
                <a:latin typeface="Fira Code" pitchFamily="1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Fira Code" pitchFamily="1" charset="0"/>
              </a:rPr>
              <a:t>styles</a:t>
            </a:r>
            <a:r>
              <a:rPr lang="en-US" sz="1200" dirty="0">
                <a:solidFill>
                  <a:srgbClr val="D4D4D4"/>
                </a:solidFill>
                <a:latin typeface="Fira Code" pitchFamily="1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Fira Code" pitchFamily="1" charset="0"/>
              </a:rPr>
              <a:t>footer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Footer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Fira Code" pitchFamily="1" charset="0"/>
              </a:rPr>
              <a:t>footer</a:t>
            </a:r>
            <a:r>
              <a:rPr lang="en-US" sz="12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Fira Code" pitchFamily="1" charset="0"/>
              </a:rPr>
              <a:t>  );</a:t>
            </a:r>
          </a:p>
          <a:p>
            <a:r>
              <a:rPr lang="en-US" sz="1200" dirty="0" smtClean="0">
                <a:solidFill>
                  <a:srgbClr val="CCCCCC"/>
                </a:solidFill>
                <a:latin typeface="Fira Code" pitchFamily="1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0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in ra nội dung của styles ở 2 file component thì ta thấy object và giá trị của nó sẽ mapping với tên class mới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594816"/>
            <a:ext cx="5486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 nhiên với trường hợp sử dụng css module như này thì chúng ta không thể common được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Kết hợp cả CSS và CSS module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Những common thì để ở trong CSS, còn dùng riêng cho từng component thì sử dụng 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883803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Fira Code" pitchFamily="1" charset="0"/>
              </a:rPr>
              <a:t>.common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Fira Code" pitchFamily="1" charset="0"/>
              </a:rPr>
              <a:t>font-size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Fira Code" pitchFamily="1" charset="0"/>
              </a:rPr>
              <a:t>14px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dirty="0" smtClean="0">
                <a:solidFill>
                  <a:srgbClr val="CCCCCC"/>
                </a:solidFill>
                <a:latin typeface="Fira Code" pitchFamily="1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291765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Fira Code" pitchFamily="1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Fira Code" pitchFamily="1" charset="0"/>
              </a:rPr>
              <a:t>'./common.css'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Fira Code" pitchFamily="1" charset="0"/>
              </a:rPr>
            </a:br>
            <a:r>
              <a:rPr lang="en-US" dirty="0">
                <a:solidFill>
                  <a:srgbClr val="C586C0"/>
                </a:solidFill>
                <a:latin typeface="Fira Code" pitchFamily="1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Fira Code" pitchFamily="1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Fira Code" pitchFamily="1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Fira Code" pitchFamily="1" charset="0"/>
              </a:rPr>
              <a:t>CommonStyles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({ </a:t>
            </a:r>
            <a:r>
              <a:rPr lang="en-US" dirty="0">
                <a:solidFill>
                  <a:srgbClr val="9CDCFE"/>
                </a:solidFill>
                <a:latin typeface="Fira Code" pitchFamily="1" charset="0"/>
              </a:rPr>
              <a:t>children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 }) {</a:t>
            </a:r>
          </a:p>
          <a:p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Fira Code" pitchFamily="1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Fira Code" pitchFamily="1" charset="0"/>
              </a:rPr>
              <a:t>children</a:t>
            </a:r>
            <a:r>
              <a:rPr lang="en-US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dirty="0" smtClean="0">
                <a:solidFill>
                  <a:srgbClr val="CCCCCC"/>
                </a:solidFill>
                <a:latin typeface="Fira Code" pitchFamily="1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9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923586"/>
            <a:ext cx="6096000" cy="310854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Header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Fira Code" pitchFamily="1" charset="0"/>
              </a:rPr>
              <a:t>'./components/header'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Footer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Fira Code" pitchFamily="1" charset="0"/>
              </a:rPr>
              <a:t>'./components/footer'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CommonStyles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Fira Code" pitchFamily="1" charset="0"/>
              </a:rPr>
              <a:t>'./components/common'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Fira Code" pitchFamily="1" charset="0"/>
              </a:rPr>
            </a:b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Fira Code" pitchFamily="1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Fira Code" pitchFamily="1" charset="0"/>
              </a:rPr>
              <a:t>CommonStyles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Fira Code" pitchFamily="1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Fira Code" pitchFamily="1" charset="0"/>
              </a:rPr>
              <a:t>Header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Fira Code" pitchFamily="1" charset="0"/>
              </a:rPr>
              <a:t>Footer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400" dirty="0">
                <a:solidFill>
                  <a:srgbClr val="4EC9B0"/>
                </a:solidFill>
                <a:latin typeface="Fira Code" pitchFamily="1" charset="0"/>
              </a:rPr>
              <a:t>CommonStyles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Fira Code" pitchFamily="1" charset="0"/>
              </a:rPr>
              <a:t>}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1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923586"/>
            <a:ext cx="772972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styles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Fira Code" pitchFamily="1" charset="0"/>
              </a:rPr>
              <a:t>'./footer.module.css'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Fira Code" pitchFamily="1" charset="0"/>
              </a:rPr>
            </a:b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Fira Code" pitchFamily="1" charset="0"/>
              </a:rPr>
              <a:t>Footer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Fira Code" pitchFamily="1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Fira Code" pitchFamily="1" charset="0"/>
              </a:rPr>
              <a:t>styles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Fira Code" pitchFamily="1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h3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Fira Code" pitchFamily="1" charset="0"/>
              </a:rPr>
              <a:t>styles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header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 + </a:t>
            </a:r>
            <a:r>
              <a:rPr lang="en-US" sz="1400" dirty="0">
                <a:solidFill>
                  <a:srgbClr val="CE9178"/>
                </a:solidFill>
                <a:latin typeface="Fira Code" pitchFamily="1" charset="0"/>
              </a:rPr>
              <a:t>' common'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Header footer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p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Fira Code" pitchFamily="1" charset="0"/>
              </a:rPr>
              <a:t>styles</a:t>
            </a:r>
            <a:r>
              <a:rPr lang="en-US" sz="1400" dirty="0">
                <a:solidFill>
                  <a:srgbClr val="D4D4D4"/>
                </a:solidFill>
                <a:latin typeface="Fira Code" pitchFamily="1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Fira Code" pitchFamily="1" charset="0"/>
              </a:rPr>
              <a:t>footer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Fira Code" pitchFamily="1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Fira Code" pitchFamily="1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Fira Code" pitchFamily="1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Fira Code" pitchFamily="1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'./App.css'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Hello world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'heading'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Hi everyone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1136" y="4412258"/>
            <a:ext cx="7729728" cy="9002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.heading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run ở chế độ develop</a:t>
            </a: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truyền dạng props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inline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import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internal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43" y="2889165"/>
            <a:ext cx="4415421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build xong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truyền dạng props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inline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import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Nếu import nhiều file thì sau khi build, sẽ được gộp thành 1 file duy nhất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49" y="2638044"/>
            <a:ext cx="4809015" cy="2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853303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một vấn đề đó là khi ra code CSS sử dụng cho nhiều component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sẽ phát sinh ra nhiều, việc tìm kiếm và chỉnh sửa cũng sẽ mất thời gian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Hoặc khi mình sửa/xóa code trong component hoặc xóa component thì việc tìm CSS không sử dụng nữa để xóa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 thời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 và khó khăn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Với một file component thì nên đi kèm 1 CSS tương ứng thì sẽ dễ maintain cho sau này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439" y="3239608"/>
            <a:ext cx="1876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'./header.css'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'header'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47395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.header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5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638044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'./footer.css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'header'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Header footer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'footer'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932678"/>
            <a:ext cx="6096000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.header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.footer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3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08197"/>
            <a:ext cx="6096000" cy="31393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Footer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'./components/footer'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'./components/header'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Footer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8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ở footer overide CSS ở header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09" y="2887734"/>
            <a:ext cx="3542355" cy="31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85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2226</TotalTime>
  <Words>394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Gill Sans MT</vt:lpstr>
      <vt:lpstr>Arial</vt:lpstr>
      <vt:lpstr>Consolas</vt:lpstr>
      <vt:lpstr>Fira Code</vt:lpstr>
      <vt:lpstr>Tahoma</vt:lpstr>
      <vt:lpstr>Parcel</vt:lpstr>
      <vt:lpstr>Use Css</vt:lpstr>
      <vt:lpstr>Sử dụng css</vt:lpstr>
      <vt:lpstr>Sử dụng css</vt:lpstr>
      <vt:lpstr>Sử dụng css</vt:lpstr>
      <vt:lpstr>Ví dụ</vt:lpstr>
      <vt:lpstr>Ví dụ</vt:lpstr>
      <vt:lpstr>Ví dụ</vt:lpstr>
      <vt:lpstr>Ví dụ</vt:lpstr>
      <vt:lpstr>Ví dụ</vt:lpstr>
      <vt:lpstr>Css module</vt:lpstr>
      <vt:lpstr>Css module</vt:lpstr>
      <vt:lpstr>Css module</vt:lpstr>
      <vt:lpstr>Css module</vt:lpstr>
      <vt:lpstr>Css module</vt:lpstr>
      <vt:lpstr>Css module</vt:lpstr>
      <vt:lpstr>Css module</vt:lpstr>
      <vt:lpstr>Css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722</cp:revision>
  <dcterms:created xsi:type="dcterms:W3CDTF">2024-01-16T15:26:04Z</dcterms:created>
  <dcterms:modified xsi:type="dcterms:W3CDTF">2024-05-21T15:23:33Z</dcterms:modified>
</cp:coreProperties>
</file>