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376" r:id="rId3"/>
    <p:sldId id="396" r:id="rId4"/>
    <p:sldId id="400" r:id="rId5"/>
    <p:sldId id="401" r:id="rId6"/>
    <p:sldId id="402" r:id="rId7"/>
    <p:sldId id="403" r:id="rId8"/>
    <p:sldId id="395" r:id="rId9"/>
    <p:sldId id="404" r:id="rId10"/>
    <p:sldId id="405" r:id="rId11"/>
    <p:sldId id="406" r:id="rId12"/>
    <p:sldId id="40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users?id=2" TargetMode="External"/><Relationship Id="rId2" Type="http://schemas.openxmlformats.org/officeDocument/2006/relationships/hyperlink" Target="https://jsonplaceholder.typicode.com/comments?id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useCallback</a:t>
            </a: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hoạt động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render lần đầu, function trong useCallback sẽ được tạo và gán tham chiếu cho biến 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handleClick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thực hiện click và re-render lại nhưng dependency empty hoặc không thay đổi thì useCallback sẽ trả lại đúng tham chiếu tới function trước đó, không tạo thêm function mới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nên props truyền vào cho components Print sẽ không thay đổi và memo không thực hiện re-render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40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component con không sử dụng memo, thì không sử dụng useCallback.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props truyền cho component con là kiểu tram chiếu thì cần kết hợp memo và useCallback để tránh việc re-renders không cần thiết.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342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 toán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jsonplaceholder.typicode.com/comments?id=1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jsonplaceholder.typicode.com/users?id=2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612" y="3615845"/>
            <a:ext cx="23907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5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memo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})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"Log: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toLocaleTimeString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Click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memo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45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"./Test"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handleClick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handleClick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53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khi thực hiện click 5 lần thì nó lại in 5 lần log =&gt; component Print re-render 5 lần mặc dù đã sử dụng memo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Why???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637" y="3775543"/>
            <a:ext cx="35147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3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re-render memo sẽ kiểm tra props trước và sau bằng toán tử ===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 để ý, mỗi lần re-render function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handleClick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sẽ được khởi tạo lại và được lưu vào một vùng nhớ mới =&gt; khi so sánh === nó sẽ khác nhau</a:t>
            </a:r>
          </a:p>
          <a:p>
            <a:r>
              <a:rPr lang="en-US" sz="1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memo cho 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 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 Print </a:t>
            </a:r>
            <a:r>
              <a:rPr lang="en-US" sz="18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re-render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=&gt; Thế làm sao để giải quyết vấn đề này?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 == chỉ so sánh giá trị, === so sánh giá trị, kiểu dữ liệu, địa chỉ ô nhớ</a:t>
            </a:r>
          </a:p>
        </p:txBody>
      </p:sp>
    </p:spTree>
    <p:extLst>
      <p:ext uri="{BB962C8B-B14F-4D97-AF65-F5344CB8AC3E}">
        <p14:creationId xmlns:p14="http://schemas.microsoft.com/office/powerpoint/2010/main" val="138952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Primitive type vs Reference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 liệu nguyên thủy (primitive data type):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Undefined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Bigint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Symbol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</a:t>
            </a:r>
          </a:p>
          <a:p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Khi một biến được gán một giá trị thuộc kiểu dữ trên thì biến đó 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lưu </a:t>
            </a:r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giá trị được gán.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79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Primitive type vs Reference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 dữ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 chiếu (reference data type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 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</a:t>
            </a:r>
          </a:p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một biến được gán một giá trị thuộc kiểu dữ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 biến đó chỉ lưu địa chỉ của giá trị đó trên bộ nhớ. Biến đó không lưu giá trị được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gán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45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useCallback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useCallback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là </a:t>
            </a:r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một React Hook cho phép bạn lưu vào bộ nhớ đệm định nghĩa hàm giữa các lần re-renders</a:t>
            </a:r>
            <a:r>
              <a:rPr lang="vi-VN" dirty="0" smtClean="0"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 chỉ tạo function mới khi dependencies thay đổi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dependencies để empty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 không bao giờ tạo ra function mới.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3441060"/>
            <a:ext cx="51054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9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useCallback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useState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"./Test"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handleClick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useCallback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(()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), [])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handleClick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59865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1406</TotalTime>
  <Words>428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Gill Sans MT</vt:lpstr>
      <vt:lpstr>Arial</vt:lpstr>
      <vt:lpstr>Consolas</vt:lpstr>
      <vt:lpstr>Tahoma</vt:lpstr>
      <vt:lpstr>Parcel</vt:lpstr>
      <vt:lpstr>useCallback</vt:lpstr>
      <vt:lpstr>Ví dụ</vt:lpstr>
      <vt:lpstr>Ví dụ</vt:lpstr>
      <vt:lpstr>Ví dụ</vt:lpstr>
      <vt:lpstr>Ví dụ</vt:lpstr>
      <vt:lpstr>Primitive type vs Reference type</vt:lpstr>
      <vt:lpstr>Primitive type vs Reference type</vt:lpstr>
      <vt:lpstr>useCallback là gì?</vt:lpstr>
      <vt:lpstr>Ví dụ</vt:lpstr>
      <vt:lpstr>Cách hoạt động</vt:lpstr>
      <vt:lpstr>sử dụng</vt:lpstr>
      <vt:lpstr>Bài toán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510</cp:revision>
  <dcterms:created xsi:type="dcterms:W3CDTF">2024-01-16T15:26:04Z</dcterms:created>
  <dcterms:modified xsi:type="dcterms:W3CDTF">2024-04-16T15:58:05Z</dcterms:modified>
</cp:coreProperties>
</file>