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376" r:id="rId3"/>
    <p:sldId id="415" r:id="rId4"/>
    <p:sldId id="414" r:id="rId5"/>
    <p:sldId id="396" r:id="rId6"/>
    <p:sldId id="409" r:id="rId7"/>
    <p:sldId id="410" r:id="rId8"/>
    <p:sldId id="411" r:id="rId9"/>
    <p:sldId id="413" r:id="rId10"/>
    <p:sldId id="416" r:id="rId11"/>
    <p:sldId id="417" r:id="rId12"/>
    <p:sldId id="419" r:id="rId13"/>
    <p:sldId id="422" r:id="rId14"/>
    <p:sldId id="420" r:id="rId15"/>
    <p:sldId id="42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useReducer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666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1136" y="982177"/>
            <a:ext cx="7729728" cy="489364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reducer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switch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"increase"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"decrease"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dispatch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useReducer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reducer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dispatch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"decrease"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Decrease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dispatch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"increase"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Increase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940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 được khởi tạo: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count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initialArg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0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click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Decrease/Increase nó sẽ gọi hàm reducer với 2 đối số: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state: Là giá trị state hiện tại = count = 0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action: Là giá trị truyền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dispatch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 khi thực hiện tính toán reducer trả về giá trị mới cho state và thực hiện re-render lại component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852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2862031"/>
            <a:ext cx="6096000" cy="2185214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DCDCAA"/>
                </a:solidFill>
                <a:latin typeface="Consolas" panose="020B0609020204030204" pitchFamily="49" charset="0"/>
              </a:rPr>
              <a:t>reducer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800" dirty="0">
                <a:solidFill>
                  <a:srgbClr val="C586C0"/>
                </a:solidFill>
                <a:latin typeface="Consolas" panose="020B0609020204030204" pitchFamily="49" charset="0"/>
              </a:rPr>
              <a:t>switch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800" dirty="0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'incremented_age'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 state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 state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sz="8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    };</a:t>
            </a: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800" dirty="0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'changed_name'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 action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nextName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 state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endParaRPr lang="en-US" sz="8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    };</a:t>
            </a: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8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C586C0"/>
                </a:solidFill>
                <a:latin typeface="Consolas" panose="020B0609020204030204" pitchFamily="49" charset="0"/>
              </a:rPr>
              <a:t>throw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4EC9B0"/>
                </a:solidFill>
                <a:latin typeface="Consolas" panose="020B0609020204030204" pitchFamily="49" charset="0"/>
              </a:rPr>
              <a:t>Error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'Unknown action: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 action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US" sz="8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8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507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0" y="2534576"/>
            <a:ext cx="6096000" cy="341632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8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4FC1FF"/>
                </a:solidFill>
                <a:latin typeface="Consolas" panose="020B0609020204030204" pitchFamily="49" charset="0"/>
              </a:rPr>
              <a:t>initialState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'Taylor'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dirty="0">
                <a:solidFill>
                  <a:srgbClr val="B5CEA8"/>
                </a:solidFill>
                <a:latin typeface="Consolas" panose="020B0609020204030204" pitchFamily="49" charset="0"/>
              </a:rPr>
              <a:t>42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8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sz="800" dirty="0">
                <a:solidFill>
                  <a:srgbClr val="4FC1FF"/>
                </a:solidFill>
                <a:latin typeface="Consolas" panose="020B0609020204030204" pitchFamily="49" charset="0"/>
              </a:rPr>
              <a:t>state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DCDCAA"/>
                </a:solidFill>
                <a:latin typeface="Consolas" panose="020B0609020204030204" pitchFamily="49" charset="0"/>
              </a:rPr>
              <a:t>dispatch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DCDCAA"/>
                </a:solidFill>
                <a:latin typeface="Consolas" panose="020B0609020204030204" pitchFamily="49" charset="0"/>
              </a:rPr>
              <a:t>useReducer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DCDCAA"/>
                </a:solidFill>
                <a:latin typeface="Consolas" panose="020B0609020204030204" pitchFamily="49" charset="0"/>
              </a:rPr>
              <a:t>reducer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4FC1FF"/>
                </a:solidFill>
                <a:latin typeface="Consolas" panose="020B0609020204030204" pitchFamily="49" charset="0"/>
              </a:rPr>
              <a:t>initialState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DCDCAA"/>
                </a:solidFill>
                <a:latin typeface="Consolas" panose="020B0609020204030204" pitchFamily="49" charset="0"/>
              </a:rPr>
              <a:t>handleButtonClick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800" dirty="0">
                <a:solidFill>
                  <a:srgbClr val="DCDCAA"/>
                </a:solidFill>
                <a:latin typeface="Consolas" panose="020B0609020204030204" pitchFamily="49" charset="0"/>
              </a:rPr>
              <a:t>dispatch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({ 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'incremented_age'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 });</a:t>
            </a: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8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DCDCAA"/>
                </a:solidFill>
                <a:latin typeface="Consolas" panose="020B0609020204030204" pitchFamily="49" charset="0"/>
              </a:rPr>
              <a:t>handleInputChange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800" dirty="0">
                <a:solidFill>
                  <a:srgbClr val="DCDCAA"/>
                </a:solidFill>
                <a:latin typeface="Consolas" panose="020B0609020204030204" pitchFamily="49" charset="0"/>
              </a:rPr>
              <a:t>dispatch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'changed_name'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nextName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 e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endParaRPr lang="en-US" sz="8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  }); </a:t>
            </a: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8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&lt;&gt;</a:t>
            </a:r>
            <a:endParaRPr lang="en-US" sz="8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endParaRPr lang="en-US" sz="8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800" dirty="0">
                <a:solidFill>
                  <a:srgbClr val="4FC1FF"/>
                </a:solidFill>
                <a:latin typeface="Consolas" panose="020B0609020204030204" pitchFamily="49" charset="0"/>
              </a:rPr>
              <a:t>state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sz="8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onChange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800" dirty="0">
                <a:solidFill>
                  <a:srgbClr val="DCDCAA"/>
                </a:solidFill>
                <a:latin typeface="Consolas" panose="020B0609020204030204" pitchFamily="49" charset="0"/>
              </a:rPr>
              <a:t>handleInputChange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sz="8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8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800" dirty="0">
                <a:solidFill>
                  <a:srgbClr val="DCDCAA"/>
                </a:solidFill>
                <a:latin typeface="Consolas" panose="020B0609020204030204" pitchFamily="49" charset="0"/>
              </a:rPr>
              <a:t>handleButtonClick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Increment age</a:t>
            </a: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Hello, 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800" dirty="0">
                <a:solidFill>
                  <a:srgbClr val="4FC1FF"/>
                </a:solidFill>
                <a:latin typeface="Consolas" panose="020B0609020204030204" pitchFamily="49" charset="0"/>
              </a:rPr>
              <a:t>state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. You are 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800" dirty="0">
                <a:solidFill>
                  <a:srgbClr val="4FC1FF"/>
                </a:solidFill>
                <a:latin typeface="Consolas" panose="020B0609020204030204" pitchFamily="49" charset="0"/>
              </a:rPr>
              <a:t>state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&lt;/&gt;</a:t>
            </a:r>
            <a:endParaRPr lang="en-US" sz="8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8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103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2862031"/>
            <a:ext cx="6096000" cy="2185214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DCDCAA"/>
                </a:solidFill>
                <a:latin typeface="Consolas" panose="020B0609020204030204" pitchFamily="49" charset="0"/>
              </a:rPr>
              <a:t>reducer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800" dirty="0">
                <a:solidFill>
                  <a:srgbClr val="C586C0"/>
                </a:solidFill>
                <a:latin typeface="Consolas" panose="020B0609020204030204" pitchFamily="49" charset="0"/>
              </a:rPr>
              <a:t>switch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800" dirty="0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"GET_REQUEST"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loading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: [] };</a:t>
            </a: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800" dirty="0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"GET_SUCCESS"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loading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 action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800" dirty="0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"GET_ERROR"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loading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: [], 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 action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8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endParaRPr lang="en-US" sz="8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4FC1FF"/>
                </a:solidFill>
                <a:latin typeface="Consolas" panose="020B0609020204030204" pitchFamily="49" charset="0"/>
              </a:rPr>
              <a:t>initialState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loading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: [], 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};</a:t>
            </a:r>
            <a:endParaRPr lang="en-US" sz="8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331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2862031"/>
            <a:ext cx="6096000" cy="304698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8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8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sz="800" dirty="0">
                <a:solidFill>
                  <a:srgbClr val="4FC1FF"/>
                </a:solidFill>
                <a:latin typeface="Consolas" panose="020B0609020204030204" pitchFamily="49" charset="0"/>
              </a:rPr>
              <a:t>state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DCDCAA"/>
                </a:solidFill>
                <a:latin typeface="Consolas" panose="020B0609020204030204" pitchFamily="49" charset="0"/>
              </a:rPr>
              <a:t>dispatch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DCDCAA"/>
                </a:solidFill>
                <a:latin typeface="Consolas" panose="020B0609020204030204" pitchFamily="49" charset="0"/>
              </a:rPr>
              <a:t>useReducer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DCDCAA"/>
                </a:solidFill>
                <a:latin typeface="Consolas" panose="020B0609020204030204" pitchFamily="49" charset="0"/>
              </a:rPr>
              <a:t>reducer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4FC1FF"/>
                </a:solidFill>
                <a:latin typeface="Consolas" panose="020B0609020204030204" pitchFamily="49" charset="0"/>
              </a:rPr>
              <a:t>initialState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DCDCAA"/>
                </a:solidFill>
                <a:latin typeface="Consolas" panose="020B0609020204030204" pitchFamily="49" charset="0"/>
              </a:rPr>
              <a:t>getUsers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 () 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800" dirty="0">
                <a:solidFill>
                  <a:srgbClr val="DCDCAA"/>
                </a:solidFill>
                <a:latin typeface="Consolas" panose="020B0609020204030204" pitchFamily="49" charset="0"/>
              </a:rPr>
              <a:t>dispatch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({ 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"GET_REQUEST"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 });</a:t>
            </a: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800" dirty="0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(() 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dirty="0">
                <a:solidFill>
                  <a:srgbClr val="DCDCAA"/>
                </a:solidFill>
                <a:latin typeface="Consolas" panose="020B0609020204030204" pitchFamily="49" charset="0"/>
              </a:rPr>
              <a:t>fetch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"https://jsonplaceholder.typicode.com/users?id=1"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((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 res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>
                <a:solidFill>
                  <a:srgbClr val="DCDCAA"/>
                </a:solidFill>
                <a:latin typeface="Consolas" panose="020B0609020204030204" pitchFamily="49" charset="0"/>
              </a:rPr>
              <a:t>json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((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800" dirty="0">
                <a:solidFill>
                  <a:srgbClr val="DCDCAA"/>
                </a:solidFill>
                <a:latin typeface="Consolas" panose="020B0609020204030204" pitchFamily="49" charset="0"/>
              </a:rPr>
              <a:t>dispatch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({ 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"GET_SUCCESS"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 });</a:t>
            </a: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})</a:t>
            </a: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>
                <a:solidFill>
                  <a:srgbClr val="DCDCAA"/>
                </a:solidFill>
                <a:latin typeface="Consolas" panose="020B0609020204030204" pitchFamily="49" charset="0"/>
              </a:rPr>
              <a:t>catch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((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800" dirty="0">
                <a:solidFill>
                  <a:srgbClr val="DCDCAA"/>
                </a:solidFill>
                <a:latin typeface="Consolas" panose="020B0609020204030204" pitchFamily="49" charset="0"/>
              </a:rPr>
              <a:t>dispatch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({ 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"GET_ERROR"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 });</a:t>
            </a: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  }, </a:t>
            </a:r>
            <a:r>
              <a:rPr lang="en-US" sz="800" dirty="0">
                <a:solidFill>
                  <a:srgbClr val="B5CEA8"/>
                </a:solidFill>
                <a:latin typeface="Consolas" panose="020B0609020204030204" pitchFamily="49" charset="0"/>
              </a:rPr>
              <a:t>5000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};</a:t>
            </a: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8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&lt;&gt;</a:t>
            </a:r>
            <a:endParaRPr lang="en-US" sz="8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800" dirty="0">
                <a:solidFill>
                  <a:srgbClr val="DCDCAA"/>
                </a:solidFill>
                <a:latin typeface="Consolas" panose="020B0609020204030204" pitchFamily="49" charset="0"/>
              </a:rPr>
              <a:t>getUsers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Get user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800" dirty="0">
                <a:solidFill>
                  <a:srgbClr val="4FC1FF"/>
                </a:solidFill>
                <a:latin typeface="Consolas" panose="020B0609020204030204" pitchFamily="49" charset="0"/>
              </a:rPr>
              <a:t>state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loading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 ? </a:t>
            </a:r>
            <a:r>
              <a:rPr lang="en-US" sz="800" dirty="0">
                <a:solidFill>
                  <a:srgbClr val="CE9178"/>
                </a:solidFill>
                <a:latin typeface="Consolas" panose="020B0609020204030204" pitchFamily="49" charset="0"/>
              </a:rPr>
              <a:t>"Loding..."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sz="800" dirty="0">
                <a:solidFill>
                  <a:srgbClr val="9CDCFE"/>
                </a:solidFill>
                <a:latin typeface="Consolas" panose="020B0609020204030204" pitchFamily="49" charset="0"/>
              </a:rPr>
              <a:t>JSON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>
                <a:solidFill>
                  <a:srgbClr val="DCDCAA"/>
                </a:solidFill>
                <a:latin typeface="Consolas" panose="020B0609020204030204" pitchFamily="49" charset="0"/>
              </a:rPr>
              <a:t>stringify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4FC1FF"/>
                </a:solidFill>
                <a:latin typeface="Consolas" panose="020B0609020204030204" pitchFamily="49" charset="0"/>
              </a:rPr>
              <a:t>state</a:t>
            </a:r>
            <a:r>
              <a:rPr lang="en-US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&lt;/&gt;</a:t>
            </a:r>
            <a:endParaRPr lang="en-US" sz="8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US" sz="8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063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Usereducer là gì?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useReducer cũng giống như useState, dùng để quản lý state.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 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 của component trở nên lớn và phức 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thì thay vì sử dụng nhiều useState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thì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ta có thể thay thế bằng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useReducer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nó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 giúp chúng ta dễ quản lý và tổ chức 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hơn.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Note: Những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 toán nào useState giải quyết được thì useReducer cũng giải quyết được và ngược lại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457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Usereducer là gì?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useReducer nhận 3 đối số: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reducer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reducer function chỉ định cách cập nhật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state.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Nó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lấy state và action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 đối số và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trả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 tiếp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theo.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initialArg: Là giá trị khởi tạo của state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optional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init: </a:t>
            </a:r>
            <a:r>
              <a:rPr lang="vi-VN" dirty="0">
                <a:ea typeface="Tahoma" panose="020B0604030504040204" pitchFamily="34" charset="0"/>
                <a:cs typeface="Tahoma" panose="020B0604030504040204" pitchFamily="34" charset="0"/>
              </a:rPr>
              <a:t>Hàm khởi tạo sẽ trả về </a:t>
            </a:r>
            <a:r>
              <a:rPr lang="vi-VN" dirty="0" smtClean="0">
                <a:ea typeface="Tahoma" panose="020B0604030504040204" pitchFamily="34" charset="0"/>
                <a:cs typeface="Tahoma" panose="020B0604030504040204" pitchFamily="34" charset="0"/>
              </a:rPr>
              <a:t>init </a:t>
            </a:r>
            <a:r>
              <a:rPr lang="vi-VN" dirty="0">
                <a:ea typeface="Tahoma" panose="020B0604030504040204" pitchFamily="34" charset="0"/>
                <a:cs typeface="Tahoma" panose="020B0604030504040204" pitchFamily="34" charset="0"/>
              </a:rPr>
              <a:t>state</a:t>
            </a:r>
            <a:r>
              <a:rPr lang="vi-VN" dirty="0" smtClean="0"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vi-VN" dirty="0">
                <a:ea typeface="Tahoma" panose="020B0604030504040204" pitchFamily="34" charset="0"/>
                <a:cs typeface="Tahoma" panose="020B0604030504040204" pitchFamily="34" charset="0"/>
              </a:rPr>
              <a:t>Nếu nó không được chỉ định, init state </a:t>
            </a:r>
            <a:r>
              <a:rPr lang="vi-VN" dirty="0" smtClean="0">
                <a:ea typeface="Tahoma" panose="020B0604030504040204" pitchFamily="34" charset="0"/>
                <a:cs typeface="Tahoma" panose="020B0604030504040204" pitchFamily="34" charset="0"/>
              </a:rPr>
              <a:t>được </a:t>
            </a:r>
            <a:r>
              <a:rPr lang="vi-VN" dirty="0">
                <a:ea typeface="Tahoma" panose="020B0604030504040204" pitchFamily="34" charset="0"/>
                <a:cs typeface="Tahoma" panose="020B0604030504040204" pitchFamily="34" charset="0"/>
              </a:rPr>
              <a:t>đặt thành initialArg. Nếu không, init state </a:t>
            </a:r>
            <a:r>
              <a:rPr lang="vi-VN" dirty="0" smtClean="0">
                <a:ea typeface="Tahoma" panose="020B0604030504040204" pitchFamily="34" charset="0"/>
                <a:cs typeface="Tahoma" panose="020B0604030504040204" pitchFamily="34" charset="0"/>
              </a:rPr>
              <a:t>được </a:t>
            </a:r>
            <a:r>
              <a:rPr lang="vi-VN" dirty="0">
                <a:ea typeface="Tahoma" panose="020B0604030504040204" pitchFamily="34" charset="0"/>
                <a:cs typeface="Tahoma" panose="020B0604030504040204" pitchFamily="34" charset="0"/>
              </a:rPr>
              <a:t>đặt thành kết quả của việc gọi init(initialArg</a:t>
            </a:r>
            <a:r>
              <a:rPr lang="vi-VN" dirty="0" smtClean="0"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  <a:endParaRPr lang="en-US" dirty="0" smtClean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5057342"/>
            <a:ext cx="65151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382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Usereducer là gì?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useReducer trả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 một mảng có chính xác hai giá trị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 hiện tại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Dispatch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function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phép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bạn cập nhật trạng thái thành một giá trị khác và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re-render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4232007"/>
            <a:ext cx="65151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216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1136" y="2638044"/>
            <a:ext cx="7729728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setCount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setCount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Decrease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 smtClean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setCount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4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Increase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 smtClean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US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534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 useState khi với bài toán trên mình sẽ phân tích như sau: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0" lvl="1" indent="-342900">
              <a:buFont typeface="+mj-lt"/>
              <a:buAutoNum type="arabicPeriod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Init state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</a:t>
            </a:r>
          </a:p>
          <a:p>
            <a:pPr lvl="2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Decrease</a:t>
            </a:r>
          </a:p>
          <a:p>
            <a:pPr lvl="2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Increase</a:t>
            </a:r>
          </a:p>
        </p:txBody>
      </p:sp>
    </p:spTree>
    <p:extLst>
      <p:ext uri="{BB962C8B-B14F-4D97-AF65-F5344CB8AC3E}">
        <p14:creationId xmlns:p14="http://schemas.microsoft.com/office/powerpoint/2010/main" val="3051025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 useState khi với bài toán trên mình sẽ phân tích như sau: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0" lvl="1" indent="-342900">
              <a:buFont typeface="+mj-lt"/>
              <a:buAutoNum type="arabicPeriod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Init state -&gt; 0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</a:t>
            </a:r>
          </a:p>
          <a:p>
            <a:pPr lvl="2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Decrease -&gt; state - 1</a:t>
            </a:r>
          </a:p>
          <a:p>
            <a:pPr lvl="2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Increase -&gt; state + 1</a:t>
            </a:r>
          </a:p>
        </p:txBody>
      </p:sp>
    </p:spTree>
    <p:extLst>
      <p:ext uri="{BB962C8B-B14F-4D97-AF65-F5344CB8AC3E}">
        <p14:creationId xmlns:p14="http://schemas.microsoft.com/office/powerpoint/2010/main" val="1947723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ối với useReducer mình sẽ phân tích như sau: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0" lvl="1" indent="-342900">
              <a:buFont typeface="+mj-lt"/>
              <a:buAutoNum type="arabicPeriod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Init state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</a:t>
            </a:r>
          </a:p>
          <a:p>
            <a:pPr lvl="2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Decrease</a:t>
            </a:r>
          </a:p>
          <a:p>
            <a:pPr lvl="2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Increase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Reducer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Dispatch</a:t>
            </a:r>
          </a:p>
        </p:txBody>
      </p:sp>
    </p:spTree>
    <p:extLst>
      <p:ext uri="{BB962C8B-B14F-4D97-AF65-F5344CB8AC3E}">
        <p14:creationId xmlns:p14="http://schemas.microsoft.com/office/powerpoint/2010/main" val="3567690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ối với useReducer mình sẽ phân tích như sau: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0" lvl="1" indent="-342900">
              <a:buFont typeface="+mj-lt"/>
              <a:buAutoNum type="arabicPeriod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Init state -&gt; 0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</a:t>
            </a:r>
          </a:p>
          <a:p>
            <a:pPr lvl="2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Decrease -&gt; Định nghĩa action decrease</a:t>
            </a:r>
          </a:p>
          <a:p>
            <a:pPr lvl="2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Increase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-&gt; Định nghĩa action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increase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Reducer -&gt; Tính toán decrease -&gt; state + 1, increase -&gt; state - 1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Dispatch -&gt; Phân chia action cho button</a:t>
            </a:r>
          </a:p>
        </p:txBody>
      </p:sp>
    </p:spTree>
    <p:extLst>
      <p:ext uri="{BB962C8B-B14F-4D97-AF65-F5344CB8AC3E}">
        <p14:creationId xmlns:p14="http://schemas.microsoft.com/office/powerpoint/2010/main" val="121312520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1657</TotalTime>
  <Words>437</Words>
  <Application>Microsoft Office PowerPoint</Application>
  <PresentationFormat>Widescreen</PresentationFormat>
  <Paragraphs>172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Gill Sans MT</vt:lpstr>
      <vt:lpstr>Arial</vt:lpstr>
      <vt:lpstr>Consolas</vt:lpstr>
      <vt:lpstr>Tahoma</vt:lpstr>
      <vt:lpstr>Parcel</vt:lpstr>
      <vt:lpstr>useReducer</vt:lpstr>
      <vt:lpstr>Usereducer là gì?</vt:lpstr>
      <vt:lpstr>Usereducer là gì?</vt:lpstr>
      <vt:lpstr>Usereducer là gì?</vt:lpstr>
      <vt:lpstr>Ví dụ</vt:lpstr>
      <vt:lpstr>Ví dụ</vt:lpstr>
      <vt:lpstr>Ví dụ</vt:lpstr>
      <vt:lpstr>Ví dụ</vt:lpstr>
      <vt:lpstr>Ví dụ</vt:lpstr>
      <vt:lpstr>PowerPoint Presentation</vt:lpstr>
      <vt:lpstr>Ví dụ</vt:lpstr>
      <vt:lpstr>Ví dụ</vt:lpstr>
      <vt:lpstr>Ví dụ</vt:lpstr>
      <vt:lpstr>Ví dụ</vt:lpstr>
      <vt:lpstr>Ví dụ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User</dc:creator>
  <cp:lastModifiedBy>User</cp:lastModifiedBy>
  <cp:revision>569</cp:revision>
  <dcterms:created xsi:type="dcterms:W3CDTF">2024-01-16T15:26:04Z</dcterms:created>
  <dcterms:modified xsi:type="dcterms:W3CDTF">2024-05-07T15:23:31Z</dcterms:modified>
</cp:coreProperties>
</file>