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440" r:id="rId3"/>
    <p:sldId id="425" r:id="rId4"/>
    <p:sldId id="441" r:id="rId5"/>
    <p:sldId id="444" r:id="rId6"/>
    <p:sldId id="446" r:id="rId7"/>
    <p:sldId id="445" r:id="rId8"/>
    <p:sldId id="44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useId</a:t>
            </a:r>
          </a:p>
        </p:txBody>
      </p:sp>
    </p:spTree>
    <p:extLst>
      <p:ext uri="{BB962C8B-B14F-4D97-AF65-F5344CB8AC3E}">
        <p14:creationId xmlns:p14="http://schemas.microsoft.com/office/powerpoint/2010/main" val="183166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"First Name"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"Last Name"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4581437"/>
            <a:ext cx="772972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"inputTxt"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"inputTxt"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0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ví dụ trên thì ta bị trùng id khi sử dụng 2 lần component Input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nên khi click vào label thứ 2, nó sẽ focus vào input thứ nhất</a:t>
            </a:r>
          </a:p>
        </p:txBody>
      </p:sp>
    </p:spTree>
    <p:extLst>
      <p:ext uri="{BB962C8B-B14F-4D97-AF65-F5344CB8AC3E}">
        <p14:creationId xmlns:p14="http://schemas.microsoft.com/office/powerpoint/2010/main" val="213432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useID 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useId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Hook để tạo các ID duy nhất có thể được chuyển đến các attributes.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Cú pháp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const id = useId()</a:t>
            </a:r>
          </a:p>
          <a:p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useId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 </a:t>
            </a: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 một chuỗi ID duy nhất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mỗi lần gọi component</a:t>
            </a:r>
            <a:r>
              <a:rPr lang="vi-VN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2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1136" y="2638044"/>
            <a:ext cx="7729728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padding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"First Name"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"Last Name"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4581437"/>
            <a:ext cx="7729728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useId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"react"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({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}) {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useId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htmlFor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2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8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 dụ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được gen ra dạng :r0:, :r1:, ...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3644420"/>
            <a:ext cx="30099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2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identifierPrefix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ta sử dụng useId thì nó sẽ gen ra các id dạng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:r0:, :r1:, ...</a:t>
            </a:r>
          </a:p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 thêm tiền tố cho các id thì ta sử dụng identifierPrefix khi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createRoot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1136" y="4091624"/>
            <a:ext cx="7729728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FC1FF"/>
                </a:solidFill>
                <a:latin typeface="Consolas" panose="020B0609020204030204" pitchFamily="49" charset="0"/>
              </a:rPr>
              <a:t>root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createRoot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),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identifierPrefix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"text-"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88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identifierPrefix là gì?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9629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được gen ra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 :text-r0:, :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text-r1:</a:t>
            </a:r>
            <a:r>
              <a:rPr lang="en-US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...</a:t>
            </a:r>
            <a:endParaRPr lang="en-US" sz="18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3601558"/>
            <a:ext cx="36099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987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1928</TotalTime>
  <Words>188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Gill Sans MT</vt:lpstr>
      <vt:lpstr>Arial</vt:lpstr>
      <vt:lpstr>Consolas</vt:lpstr>
      <vt:lpstr>Tahoma</vt:lpstr>
      <vt:lpstr>Parcel</vt:lpstr>
      <vt:lpstr>useId</vt:lpstr>
      <vt:lpstr>Ví dụ</vt:lpstr>
      <vt:lpstr>Ví dụ</vt:lpstr>
      <vt:lpstr>useID là gì?</vt:lpstr>
      <vt:lpstr>Ví dụ</vt:lpstr>
      <vt:lpstr>Ví dụ</vt:lpstr>
      <vt:lpstr>identifierPrefix là gì?</vt:lpstr>
      <vt:lpstr>identifierPrefix là gì?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User</dc:creator>
  <cp:lastModifiedBy>User</cp:lastModifiedBy>
  <cp:revision>662</cp:revision>
  <dcterms:created xsi:type="dcterms:W3CDTF">2024-01-16T15:26:04Z</dcterms:created>
  <dcterms:modified xsi:type="dcterms:W3CDTF">2024-05-13T15:04:43Z</dcterms:modified>
</cp:coreProperties>
</file>