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425" r:id="rId3"/>
    <p:sldId id="435" r:id="rId4"/>
    <p:sldId id="436" r:id="rId5"/>
    <p:sldId id="437" r:id="rId6"/>
    <p:sldId id="438" r:id="rId7"/>
    <p:sldId id="439" r:id="rId8"/>
    <p:sldId id="376" r:id="rId9"/>
    <p:sldId id="44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fowardRef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useRef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focus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Forcus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2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useRef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focus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Forcus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1136" y="5139578"/>
            <a:ext cx="7729728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13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 trên sẽ có warning 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3253895"/>
            <a:ext cx="66484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8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để ý, Input là một function component, cho nên nó sẽ không trả về reference nào khi truyền ref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3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1136" y="2638044"/>
            <a:ext cx="7729728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useRef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focus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Forcus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7564582" y="2844140"/>
            <a:ext cx="1704109" cy="860961"/>
          </a:xfrm>
          <a:prstGeom prst="wedgeRectCallout">
            <a:avLst>
              <a:gd name="adj1" fmla="val -77859"/>
              <a:gd name="adj2" fmla="val 21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 sẽ in ra &lt;input&gt;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123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1136" y="2638044"/>
            <a:ext cx="7729728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useRef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focus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Forcus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7564582" y="2844140"/>
            <a:ext cx="1704109" cy="860961"/>
          </a:xfrm>
          <a:prstGeom prst="wedgeRectCallout">
            <a:avLst>
              <a:gd name="adj1" fmla="val -77859"/>
              <a:gd name="adj2" fmla="val 21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 sẽ in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 undefined</a:t>
            </a:r>
          </a:p>
        </p:txBody>
      </p:sp>
    </p:spTree>
    <p:extLst>
      <p:ext uri="{BB962C8B-B14F-4D97-AF65-F5344CB8AC3E}">
        <p14:creationId xmlns:p14="http://schemas.microsoft.com/office/powerpoint/2010/main" val="396664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fowardRef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forwardRef là một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phép các components cha truyền các refs (tham chiếu) xuống các component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forwardRef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đưa cho component con một tham chiếu đến một phần tử DOM được tạo bởi cha của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 chúng có thể đọc và sửa đổi phần tử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 pháp: forwardRef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((props, ref) =&gt;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{})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forwardRef là một hàm với các tham số là props và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ref.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 trả về là một JSX element.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45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useRef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inputRef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focus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Forcus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1136" y="5139578"/>
            <a:ext cx="7729728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forwardRef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50263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1857</TotalTime>
  <Words>180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Gill Sans MT</vt:lpstr>
      <vt:lpstr>Arial</vt:lpstr>
      <vt:lpstr>Consolas</vt:lpstr>
      <vt:lpstr>Tahoma</vt:lpstr>
      <vt:lpstr>Parcel</vt:lpstr>
      <vt:lpstr>fowardRef</vt:lpstr>
      <vt:lpstr>Ví dụ</vt:lpstr>
      <vt:lpstr>Ví dụ</vt:lpstr>
      <vt:lpstr>Ví dụ</vt:lpstr>
      <vt:lpstr>Ví dụ</vt:lpstr>
      <vt:lpstr>Ví dụ</vt:lpstr>
      <vt:lpstr>Ví dụ</vt:lpstr>
      <vt:lpstr>fowardRef là gì?</vt:lpstr>
      <vt:lpstr>Ví dụ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User</cp:lastModifiedBy>
  <cp:revision>627</cp:revision>
  <dcterms:created xsi:type="dcterms:W3CDTF">2024-01-16T15:26:04Z</dcterms:created>
  <dcterms:modified xsi:type="dcterms:W3CDTF">2024-05-12T16:08:05Z</dcterms:modified>
</cp:coreProperties>
</file>