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368" r:id="rId4"/>
    <p:sldId id="369" r:id="rId5"/>
    <p:sldId id="370" r:id="rId6"/>
    <p:sldId id="367" r:id="rId7"/>
    <p:sldId id="371" r:id="rId8"/>
    <p:sldId id="3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Npm/npx/yarn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 </a:t>
            </a:r>
            <a:r>
              <a:rPr lang="en-US" dirty="0">
                <a:latin typeface="Tahoma" panose="020B0604030504040204" pitchFamily="34" charset="0"/>
                <a:ea typeface="Tahoma" panose="020B0604030504040204" pitchFamily="34" charset="0"/>
                <a:cs typeface="Tahoma" panose="020B0604030504040204" pitchFamily="34" charset="0"/>
              </a:rPr>
              <a:t>(Node package manager)</a:t>
            </a:r>
          </a:p>
          <a:p>
            <a:pPr lvl="1"/>
            <a:r>
              <a:rPr lang="vi-VN" dirty="0">
                <a:ea typeface="Tahoma" panose="020B0604030504040204" pitchFamily="34" charset="0"/>
                <a:cs typeface="Tahoma" panose="020B0604030504040204" pitchFamily="34" charset="0"/>
                <a:hlinkClick r:id="rId2"/>
              </a:rPr>
              <a:t>https://www.npmjs.com/</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L</a:t>
            </a:r>
            <a:r>
              <a:rPr lang="vi-VN" dirty="0">
                <a:ea typeface="Tahoma" panose="020B0604030504040204" pitchFamily="34" charset="0"/>
                <a:cs typeface="Tahoma" panose="020B0604030504040204" pitchFamily="34" charset="0"/>
              </a:rPr>
              <a:t>à một công cụ tạo và quản lý các thư viện lập trình Javascript cho Node.js</a:t>
            </a:r>
            <a:r>
              <a:rPr lang="en-US" dirty="0">
                <a:latin typeface="Tahoma" panose="020B0604030504040204" pitchFamily="34" charset="0"/>
                <a:ea typeface="Tahoma" panose="020B0604030504040204" pitchFamily="34" charset="0"/>
                <a:cs typeface="Tahoma" panose="020B0604030504040204" pitchFamily="34" charset="0"/>
              </a:rPr>
              <a:t>. Khi chúng ta cài NodeJS thì sẽ được cài kèm </a:t>
            </a:r>
            <a:r>
              <a:rPr lang="en-US" dirty="0" smtClean="0">
                <a:latin typeface="Tahoma" panose="020B0604030504040204" pitchFamily="34" charset="0"/>
                <a:ea typeface="Tahoma" panose="020B0604030504040204" pitchFamily="34" charset="0"/>
                <a:cs typeface="Tahoma" panose="020B0604030504040204" pitchFamily="34" charset="0"/>
              </a:rPr>
              <a:t>npm.</a:t>
            </a:r>
          </a:p>
          <a:p>
            <a:pPr lvl="1"/>
            <a:r>
              <a:rPr lang="en-US" dirty="0" smtClean="0">
                <a:latin typeface="Tahoma" panose="020B0604030504040204" pitchFamily="34" charset="0"/>
                <a:ea typeface="Tahoma" panose="020B0604030504040204" pitchFamily="34" charset="0"/>
                <a:cs typeface="Tahoma" panose="020B0604030504040204" pitchFamily="34" charset="0"/>
              </a:rPr>
              <a:t>Tất </a:t>
            </a:r>
            <a:r>
              <a:rPr lang="en-US" dirty="0">
                <a:latin typeface="Tahoma" panose="020B0604030504040204" pitchFamily="34" charset="0"/>
                <a:ea typeface="Tahoma" panose="020B0604030504040204" pitchFamily="34" charset="0"/>
                <a:cs typeface="Tahoma" panose="020B0604030504040204" pitchFamily="34" charset="0"/>
              </a:rPr>
              <a:t>cả các thư viện đã được deploy và để sẳn trên npm, việc của chúng ta là chạy lệnh tải về và sử dụng thôi</a:t>
            </a: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043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 </a:t>
            </a:r>
            <a:r>
              <a:rPr lang="en-US" dirty="0">
                <a:latin typeface="Tahoma" panose="020B0604030504040204" pitchFamily="34" charset="0"/>
                <a:ea typeface="Tahoma" panose="020B0604030504040204" pitchFamily="34" charset="0"/>
                <a:cs typeface="Tahoma" panose="020B0604030504040204" pitchFamily="34" charset="0"/>
              </a:rPr>
              <a:t>(Node package manager)</a:t>
            </a:r>
          </a:p>
          <a:p>
            <a:pPr lvl="1"/>
            <a:r>
              <a:rPr lang="vi-VN" dirty="0">
                <a:ea typeface="Tahoma" panose="020B0604030504040204" pitchFamily="34" charset="0"/>
                <a:cs typeface="Tahoma" panose="020B0604030504040204" pitchFamily="34" charset="0"/>
                <a:hlinkClick r:id="rId2"/>
              </a:rPr>
              <a:t>https://www.npmjs.com/</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L</a:t>
            </a:r>
            <a:r>
              <a:rPr lang="vi-VN" dirty="0">
                <a:ea typeface="Tahoma" panose="020B0604030504040204" pitchFamily="34" charset="0"/>
                <a:cs typeface="Tahoma" panose="020B0604030504040204" pitchFamily="34" charset="0"/>
              </a:rPr>
              <a:t>à một công cụ tạo và quản lý các thư viện lập trình Javascript cho Node.js</a:t>
            </a:r>
            <a:r>
              <a:rPr lang="en-US" dirty="0">
                <a:latin typeface="Tahoma" panose="020B0604030504040204" pitchFamily="34" charset="0"/>
                <a:ea typeface="Tahoma" panose="020B0604030504040204" pitchFamily="34" charset="0"/>
                <a:cs typeface="Tahoma" panose="020B0604030504040204" pitchFamily="34" charset="0"/>
              </a:rPr>
              <a:t>. Khi chúng ta cài NodeJS thì sẽ được cài kèm </a:t>
            </a:r>
            <a:r>
              <a:rPr lang="en-US" dirty="0" smtClean="0">
                <a:latin typeface="Tahoma" panose="020B0604030504040204" pitchFamily="34" charset="0"/>
                <a:ea typeface="Tahoma" panose="020B0604030504040204" pitchFamily="34" charset="0"/>
                <a:cs typeface="Tahoma" panose="020B0604030504040204" pitchFamily="34" charset="0"/>
              </a:rPr>
              <a:t>npm.</a:t>
            </a:r>
          </a:p>
          <a:p>
            <a:pPr lvl="1"/>
            <a:r>
              <a:rPr lang="en-US" dirty="0" smtClean="0">
                <a:latin typeface="Tahoma" panose="020B0604030504040204" pitchFamily="34" charset="0"/>
                <a:ea typeface="Tahoma" panose="020B0604030504040204" pitchFamily="34" charset="0"/>
                <a:cs typeface="Tahoma" panose="020B0604030504040204" pitchFamily="34" charset="0"/>
              </a:rPr>
              <a:t>Tất </a:t>
            </a:r>
            <a:r>
              <a:rPr lang="en-US" dirty="0">
                <a:latin typeface="Tahoma" panose="020B0604030504040204" pitchFamily="34" charset="0"/>
                <a:ea typeface="Tahoma" panose="020B0604030504040204" pitchFamily="34" charset="0"/>
                <a:cs typeface="Tahoma" panose="020B0604030504040204" pitchFamily="34" charset="0"/>
              </a:rPr>
              <a:t>cả các thư viện đã được deploy và để sẳn trên npm, việc của chúng ta là chạy lệnh tải về và sử dụng thôi</a:t>
            </a:r>
            <a:endParaRPr lang="vi-V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374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Để cài thư viện trong phạm vi project:</a:t>
            </a:r>
          </a:p>
          <a:p>
            <a:pPr lvl="1"/>
            <a:r>
              <a:rPr lang="en-US" sz="1800" dirty="0">
                <a:latin typeface="Tahoma" panose="020B0604030504040204" pitchFamily="34" charset="0"/>
                <a:ea typeface="Tahoma" panose="020B0604030504040204" pitchFamily="34" charset="0"/>
                <a:cs typeface="Tahoma" panose="020B0604030504040204" pitchFamily="34" charset="0"/>
              </a:rPr>
              <a:t>n</a:t>
            </a:r>
            <a:r>
              <a:rPr lang="en-US" sz="1800" dirty="0" smtClean="0">
                <a:latin typeface="Tahoma" panose="020B0604030504040204" pitchFamily="34" charset="0"/>
                <a:ea typeface="Tahoma" panose="020B0604030504040204" pitchFamily="34" charset="0"/>
                <a:cs typeface="Tahoma" panose="020B0604030504040204" pitchFamily="34" charset="0"/>
              </a:rPr>
              <a:t>pm install “tên thư viện” {|--save|--save-dev}</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Hoặc </a:t>
            </a:r>
            <a:r>
              <a:rPr lang="vi-VN" sz="1800" dirty="0">
                <a:latin typeface="Tahoma" panose="020B0604030504040204" pitchFamily="34" charset="0"/>
                <a:ea typeface="Tahoma" panose="020B0604030504040204" pitchFamily="34" charset="0"/>
                <a:cs typeface="Tahoma" panose="020B0604030504040204" pitchFamily="34" charset="0"/>
              </a:rPr>
              <a:t>npm </a:t>
            </a:r>
            <a:r>
              <a:rPr lang="en-US" sz="1800" dirty="0" smtClean="0">
                <a:latin typeface="Tahoma" panose="020B0604030504040204" pitchFamily="34" charset="0"/>
                <a:ea typeface="Tahoma" panose="020B0604030504040204" pitchFamily="34" charset="0"/>
                <a:cs typeface="Tahoma" panose="020B0604030504040204" pitchFamily="34" charset="0"/>
              </a:rPr>
              <a:t>i</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vi-VN" sz="1800" dirty="0">
                <a:latin typeface="Tahoma" panose="020B0604030504040204" pitchFamily="34" charset="0"/>
                <a:ea typeface="Tahoma" panose="020B0604030504040204" pitchFamily="34" charset="0"/>
                <a:cs typeface="Tahoma" panose="020B0604030504040204" pitchFamily="34" charset="0"/>
              </a:rPr>
              <a:t>“tên thư viện” {|--save|--save-dev</a:t>
            </a:r>
            <a:r>
              <a:rPr lang="vi-VN"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lvl="1"/>
            <a:r>
              <a:rPr lang="en-US" sz="1800" dirty="0" smtClean="0">
                <a:latin typeface="Tahoma" panose="020B0604030504040204" pitchFamily="34" charset="0"/>
                <a:ea typeface="Tahoma" panose="020B0604030504040204" pitchFamily="34" charset="0"/>
                <a:cs typeface="Tahoma" panose="020B0604030504040204" pitchFamily="34" charset="0"/>
              </a:rPr>
              <a:t>--save-dev </a:t>
            </a:r>
            <a:r>
              <a:rPr lang="en-US" sz="1800" dirty="0">
                <a:latin typeface="Tahoma" panose="020B0604030504040204" pitchFamily="34" charset="0"/>
                <a:ea typeface="Tahoma" panose="020B0604030504040204" pitchFamily="34" charset="0"/>
                <a:cs typeface="Tahoma" panose="020B0604030504040204" pitchFamily="34" charset="0"/>
              </a:rPr>
              <a:t>-&gt; lưu vào </a:t>
            </a:r>
            <a:r>
              <a:rPr lang="en-US" sz="1800" dirty="0" smtClean="0">
                <a:latin typeface="Tahoma" panose="020B0604030504040204" pitchFamily="34" charset="0"/>
                <a:ea typeface="Tahoma" panose="020B0604030504040204" pitchFamily="34" charset="0"/>
                <a:cs typeface="Tahoma" panose="020B0604030504040204" pitchFamily="34" charset="0"/>
              </a:rPr>
              <a:t>devDependencies</a:t>
            </a:r>
          </a:p>
          <a:p>
            <a:pPr lvl="1"/>
            <a:r>
              <a:rPr lang="en-US" sz="1800" dirty="0">
                <a:latin typeface="Tahoma" panose="020B0604030504040204" pitchFamily="34" charset="0"/>
                <a:ea typeface="Tahoma" panose="020B0604030504040204" pitchFamily="34" charset="0"/>
                <a:cs typeface="Tahoma" panose="020B0604030504040204" pitchFamily="34" charset="0"/>
              </a:rPr>
              <a:t>--save </a:t>
            </a:r>
            <a:r>
              <a:rPr lang="en-US" sz="1800" dirty="0" smtClean="0">
                <a:latin typeface="Tahoma" panose="020B0604030504040204" pitchFamily="34" charset="0"/>
                <a:ea typeface="Tahoma" panose="020B0604030504040204" pitchFamily="34" charset="0"/>
                <a:cs typeface="Tahoma" panose="020B0604030504040204" pitchFamily="34" charset="0"/>
              </a:rPr>
              <a:t>hoặc </a:t>
            </a:r>
            <a:r>
              <a:rPr lang="en-US" sz="1800" dirty="0">
                <a:latin typeface="Tahoma" panose="020B0604030504040204" pitchFamily="34" charset="0"/>
                <a:ea typeface="Tahoma" panose="020B0604030504040204" pitchFamily="34" charset="0"/>
                <a:cs typeface="Tahoma" panose="020B0604030504040204" pitchFamily="34" charset="0"/>
              </a:rPr>
              <a:t>không có -&gt; </a:t>
            </a:r>
            <a:r>
              <a:rPr lang="en-US" sz="1800" dirty="0" smtClean="0">
                <a:latin typeface="Tahoma" panose="020B0604030504040204" pitchFamily="34" charset="0"/>
                <a:ea typeface="Tahoma" panose="020B0604030504040204" pitchFamily="34" charset="0"/>
                <a:cs typeface="Tahoma" panose="020B0604030504040204" pitchFamily="34" charset="0"/>
              </a:rPr>
              <a:t>lưu vào dependencies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Để xóa </a:t>
            </a:r>
            <a:r>
              <a:rPr lang="en-US" dirty="0">
                <a:latin typeface="Tahoma" panose="020B0604030504040204" pitchFamily="34" charset="0"/>
                <a:ea typeface="Tahoma" panose="020B0604030504040204" pitchFamily="34" charset="0"/>
                <a:cs typeface="Tahoma" panose="020B0604030504040204" pitchFamily="34" charset="0"/>
              </a:rPr>
              <a:t>trong phạm vi project </a:t>
            </a:r>
            <a:r>
              <a:rPr lang="en-US" dirty="0" smtClean="0">
                <a:latin typeface="Tahoma" panose="020B0604030504040204" pitchFamily="34" charset="0"/>
                <a:ea typeface="Tahoma" panose="020B0604030504040204" pitchFamily="34" charset="0"/>
                <a:cs typeface="Tahoma" panose="020B0604030504040204" pitchFamily="34" charset="0"/>
              </a:rPr>
              <a:t>:</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npm uninstall “tên thư viện”</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8134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Để cài thư viện trong phạm vi global:</a:t>
            </a:r>
          </a:p>
          <a:p>
            <a:pPr lvl="1"/>
            <a:r>
              <a:rPr lang="en-US" sz="1800" dirty="0">
                <a:latin typeface="Tahoma" panose="020B0604030504040204" pitchFamily="34" charset="0"/>
                <a:ea typeface="Tahoma" panose="020B0604030504040204" pitchFamily="34" charset="0"/>
                <a:cs typeface="Tahoma" panose="020B0604030504040204" pitchFamily="34" charset="0"/>
              </a:rPr>
              <a:t>n</a:t>
            </a:r>
            <a:r>
              <a:rPr lang="en-US" sz="1800" dirty="0" smtClean="0">
                <a:latin typeface="Tahoma" panose="020B0604030504040204" pitchFamily="34" charset="0"/>
                <a:ea typeface="Tahoma" panose="020B0604030504040204" pitchFamily="34" charset="0"/>
                <a:cs typeface="Tahoma" panose="020B0604030504040204" pitchFamily="34" charset="0"/>
              </a:rPr>
              <a:t>pm install -global “tên thư viện” </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Hoặc </a:t>
            </a:r>
            <a:r>
              <a:rPr lang="vi-VN" sz="1800" dirty="0">
                <a:latin typeface="Tahoma" panose="020B0604030504040204" pitchFamily="34" charset="0"/>
                <a:ea typeface="Tahoma" panose="020B0604030504040204" pitchFamily="34" charset="0"/>
                <a:cs typeface="Tahoma" panose="020B0604030504040204" pitchFamily="34" charset="0"/>
              </a:rPr>
              <a:t>npm </a:t>
            </a:r>
            <a:r>
              <a:rPr lang="en-US" sz="1800" dirty="0" smtClean="0">
                <a:latin typeface="Tahoma" panose="020B0604030504040204" pitchFamily="34" charset="0"/>
                <a:ea typeface="Tahoma" panose="020B0604030504040204" pitchFamily="34" charset="0"/>
                <a:cs typeface="Tahoma" panose="020B0604030504040204" pitchFamily="34" charset="0"/>
              </a:rPr>
              <a:t>i</a:t>
            </a:r>
            <a:r>
              <a:rPr lang="vi-VN"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smtClean="0">
                <a:latin typeface="Tahoma" panose="020B0604030504040204" pitchFamily="34" charset="0"/>
                <a:ea typeface="Tahoma" panose="020B0604030504040204" pitchFamily="34" charset="0"/>
                <a:cs typeface="Tahoma" panose="020B0604030504040204" pitchFamily="34" charset="0"/>
              </a:rPr>
              <a:t>-g </a:t>
            </a:r>
            <a:r>
              <a:rPr lang="vi-VN" sz="1800" dirty="0" smtClean="0">
                <a:latin typeface="Tahoma" panose="020B0604030504040204" pitchFamily="34" charset="0"/>
                <a:ea typeface="Tahoma" panose="020B0604030504040204" pitchFamily="34" charset="0"/>
                <a:cs typeface="Tahoma" panose="020B0604030504040204" pitchFamily="34" charset="0"/>
              </a:rPr>
              <a:t>“tên </a:t>
            </a:r>
            <a:r>
              <a:rPr lang="vi-VN" sz="1800" dirty="0">
                <a:latin typeface="Tahoma" panose="020B0604030504040204" pitchFamily="34" charset="0"/>
                <a:ea typeface="Tahoma" panose="020B0604030504040204" pitchFamily="34" charset="0"/>
                <a:cs typeface="Tahoma" panose="020B0604030504040204" pitchFamily="34" charset="0"/>
              </a:rPr>
              <a:t>thư viện</a:t>
            </a:r>
            <a:r>
              <a:rPr lang="vi-VN" sz="1800"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Để xóa </a:t>
            </a:r>
            <a:r>
              <a:rPr lang="en-US" dirty="0">
                <a:latin typeface="Tahoma" panose="020B0604030504040204" pitchFamily="34" charset="0"/>
                <a:ea typeface="Tahoma" panose="020B0604030504040204" pitchFamily="34" charset="0"/>
                <a:cs typeface="Tahoma" panose="020B0604030504040204" pitchFamily="34" charset="0"/>
              </a:rPr>
              <a:t>trong phạm vi </a:t>
            </a:r>
            <a:r>
              <a:rPr lang="en-US" dirty="0" smtClean="0">
                <a:latin typeface="Tahoma" panose="020B0604030504040204" pitchFamily="34" charset="0"/>
                <a:ea typeface="Tahoma" panose="020B0604030504040204" pitchFamily="34" charset="0"/>
                <a:cs typeface="Tahoma" panose="020B0604030504040204" pitchFamily="34" charset="0"/>
              </a:rPr>
              <a:t>global:</a:t>
            </a:r>
          </a:p>
          <a:p>
            <a:pPr lvl="1"/>
            <a:r>
              <a:rPr lang="en-US" sz="1800" dirty="0" smtClean="0">
                <a:latin typeface="Tahoma" panose="020B0604030504040204" pitchFamily="34" charset="0"/>
                <a:ea typeface="Tahoma" panose="020B0604030504040204" pitchFamily="34" charset="0"/>
                <a:cs typeface="Tahoma" panose="020B0604030504040204" pitchFamily="34" charset="0"/>
              </a:rPr>
              <a:t>npm uninstall -g “tên thư viện”</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7606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npx</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lnSpcReduction="10000"/>
          </a:bodyPr>
          <a:lstStyle/>
          <a:p>
            <a:r>
              <a:rPr lang="vi-VN" dirty="0">
                <a:latin typeface="Tahoma" panose="020B0604030504040204" pitchFamily="34" charset="0"/>
                <a:ea typeface="Tahoma" panose="020B0604030504040204" pitchFamily="34" charset="0"/>
                <a:cs typeface="Tahoma" panose="020B0604030504040204" pitchFamily="34" charset="0"/>
              </a:rPr>
              <a:t>npx (npm package </a:t>
            </a:r>
            <a:r>
              <a:rPr lang="vi-VN" dirty="0" smtClean="0">
                <a:latin typeface="Tahoma" panose="020B0604030504040204" pitchFamily="34" charset="0"/>
                <a:ea typeface="Tahoma" panose="020B0604030504040204" pitchFamily="34" charset="0"/>
                <a:cs typeface="Tahoma" panose="020B0604030504040204" pitchFamily="34" charset="0"/>
              </a:rPr>
              <a:t>executor)</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Với câu lệnh: npx create-react-app react</a:t>
            </a:r>
          </a:p>
          <a:p>
            <a:r>
              <a:rPr lang="en-US" dirty="0" smtClean="0">
                <a:latin typeface="Tahoma" panose="020B0604030504040204" pitchFamily="34" charset="0"/>
                <a:ea typeface="Tahoma" panose="020B0604030504040204" pitchFamily="34" charset="0"/>
                <a:cs typeface="Tahoma" panose="020B0604030504040204" pitchFamily="34" charset="0"/>
              </a:rPr>
              <a:t>=&gt; Nó sẽ thực hiện check xem project mình đang đứng có phải là project của NodeJS hay không bằng cách check thư mục node_modules</a:t>
            </a:r>
          </a:p>
          <a:p>
            <a:r>
              <a:rPr lang="en-US" dirty="0" smtClean="0">
                <a:latin typeface="Tahoma" panose="020B0604030504040204" pitchFamily="34" charset="0"/>
                <a:ea typeface="Tahoma" panose="020B0604030504040204" pitchFamily="34" charset="0"/>
                <a:cs typeface="Tahoma" panose="020B0604030504040204" pitchFamily="34" charset="0"/>
              </a:rPr>
              <a:t>=&gt; Nếu đúng thì nó sẽ vào tiếp thư mục .bin xem có create-react-app không để thực thi</a:t>
            </a:r>
          </a:p>
          <a:p>
            <a:r>
              <a:rPr lang="en-US" dirty="0" smtClean="0">
                <a:latin typeface="Tahoma" panose="020B0604030504040204" pitchFamily="34" charset="0"/>
                <a:ea typeface="Tahoma" panose="020B0604030504040204" pitchFamily="34" charset="0"/>
                <a:cs typeface="Tahoma" panose="020B0604030504040204" pitchFamily="34" charset="0"/>
              </a:rPr>
              <a:t>=&gt; Nếu không có nó sẽ ra phạm vi global để tìm kiếm tiếp</a:t>
            </a:r>
          </a:p>
          <a:p>
            <a:r>
              <a:rPr lang="en-US" dirty="0" smtClean="0">
                <a:latin typeface="Tahoma" panose="020B0604030504040204" pitchFamily="34" charset="0"/>
                <a:ea typeface="Tahoma" panose="020B0604030504040204" pitchFamily="34" charset="0"/>
                <a:cs typeface="Tahoma" panose="020B0604030504040204" pitchFamily="34" charset="0"/>
              </a:rPr>
              <a:t>=&gt; Nếu cả project và global đều không có nó sẽ lên npmjs.com install về -&gt; thực thi câu lệnh -&gt; thực hiện uninstall</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132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Yarn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Yarn (Yet Another Resource </a:t>
            </a:r>
            <a:r>
              <a:rPr lang="en-US" dirty="0" smtClean="0">
                <a:latin typeface="Tahoma" panose="020B0604030504040204" pitchFamily="34" charset="0"/>
                <a:ea typeface="Tahoma" panose="020B0604030504040204" pitchFamily="34" charset="0"/>
                <a:cs typeface="Tahoma" panose="020B0604030504040204" pitchFamily="34" charset="0"/>
              </a:rPr>
              <a:t>Negotiator, release 11/2016) trình quản lý gói khác, sinh ra để thay thế thằng npm.</a:t>
            </a:r>
          </a:p>
          <a:p>
            <a:r>
              <a:rPr lang="en-US" dirty="0" smtClean="0">
                <a:latin typeface="Tahoma" panose="020B0604030504040204" pitchFamily="34" charset="0"/>
                <a:ea typeface="Tahoma" panose="020B0604030504040204" pitchFamily="34" charset="0"/>
                <a:cs typeface="Tahoma" panose="020B0604030504040204" pitchFamily="34" charset="0"/>
              </a:rPr>
              <a:t>Lúc mới ra thì yarn chạy rất nhanh so với npm, nhưng so với hiện tại yarn nó chỉ nhanh hơn chút và còn tùy vào băng thông mạng các kiểu nữa.</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496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Npm vs Yarn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Project nào dùng npm thì không dùng yarn và ngược lại.</a:t>
            </a:r>
          </a:p>
          <a:p>
            <a:r>
              <a:rPr lang="en-US" dirty="0" smtClean="0">
                <a:latin typeface="Tahoma" panose="020B0604030504040204" pitchFamily="34" charset="0"/>
                <a:ea typeface="Tahoma" panose="020B0604030504040204" pitchFamily="34" charset="0"/>
                <a:cs typeface="Tahoma" panose="020B0604030504040204" pitchFamily="34" charset="0"/>
              </a:rPr>
              <a:t>Yarn nó khác vs npm là cách nó install, npm sẽ install tuần tự từng lib một, còn yarn sẽ install song song.</a:t>
            </a:r>
          </a:p>
          <a:p>
            <a:r>
              <a:rPr lang="en-US" dirty="0" smtClean="0">
                <a:latin typeface="Tahoma" panose="020B0604030504040204" pitchFamily="34" charset="0"/>
                <a:ea typeface="Tahoma" panose="020B0604030504040204" pitchFamily="34" charset="0"/>
                <a:cs typeface="Tahoma" panose="020B0604030504040204" pitchFamily="34" charset="0"/>
              </a:rPr>
              <a:t>Yarn sẽ cache các thư viện đã được install vào một vùng nào đó trên pc, sau này có project nào cần thì nó sẽ vào đó kiểm tra trước.</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20645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964</TotalTime>
  <Words>474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Gill Sans MT</vt:lpstr>
      <vt:lpstr>Arial</vt:lpstr>
      <vt:lpstr>Tahoma</vt:lpstr>
      <vt:lpstr>Parcel</vt:lpstr>
      <vt:lpstr>Npm/npx/yarn</vt:lpstr>
      <vt:lpstr>npm</vt:lpstr>
      <vt:lpstr>npm</vt:lpstr>
      <vt:lpstr>npm</vt:lpstr>
      <vt:lpstr>npm</vt:lpstr>
      <vt:lpstr>npx</vt:lpstr>
      <vt:lpstr>Yarn</vt:lpstr>
      <vt:lpstr>Npm vs Yarn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335</cp:revision>
  <dcterms:created xsi:type="dcterms:W3CDTF">2024-01-16T15:26:04Z</dcterms:created>
  <dcterms:modified xsi:type="dcterms:W3CDTF">2024-03-05T17:24:51Z</dcterms:modified>
</cp:coreProperties>
</file>