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24" r:id="rId4"/>
    <p:sldId id="325" r:id="rId5"/>
    <p:sldId id="328" r:id="rId6"/>
    <p:sldId id="299" r:id="rId7"/>
    <p:sldId id="329" r:id="rId8"/>
    <p:sldId id="330" r:id="rId9"/>
    <p:sldId id="331" r:id="rId10"/>
    <p:sldId id="332" r:id="rId11"/>
    <p:sldId id="311" r:id="rId12"/>
    <p:sldId id="334" r:id="rId13"/>
    <p:sldId id="33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gacy.reactjs.org/docs/add-react-to-a-website.html#quickly-try-j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37" y="516396"/>
            <a:ext cx="6361927" cy="5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 js vào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nhúng JS vào JSX ta sử dụng cặp ngoặc nhọn {...}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87451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 js vào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nhúng JS vào JSX ta sử dụng cặp ngoặc nhọn {...}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87451"/>
            <a:ext cx="6096000" cy="28931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description: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 page'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 js vào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2638044"/>
            <a:ext cx="6705600" cy="37548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description: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 page'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myStyle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myStyle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 là viết tắt của JavaScript XML, một cú pháp mở rộng cho phép lập trình viên viết HTML trong React một cách dễ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 để tạo khuôn mẫu thay vì JavaScript thông thường.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bắt buộc phải sử dụng JSX nhưng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bạn viết ứng dụng dễ dàng hơn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thấy nó tiện dụng như nào thì với ví dụ trước: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 để render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"About"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6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sử dụng JSX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Để sử dụng được JSX ta cần một thư viện để phân tích cú pháp đó là babel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legacy.reactjs.org/docs/add-react-to-a-website.html#quickly-try-jsx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babel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trong page html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xong bước import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83" y="3732798"/>
            <a:ext cx="6540834" cy="4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 người phải để type của script là “text/babel”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2392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"text/javascript"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 là đoạn js của chúng ta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91" y="3003477"/>
            <a:ext cx="4398818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nó hoạt động nó sẽ quét các script có type là text/babel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 nó phân tích content trong script và chuyển đổi cú pháp sau đó chuyển thành code js và chạy nó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511</TotalTime>
  <Words>229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MT</vt:lpstr>
      <vt:lpstr>Arial</vt:lpstr>
      <vt:lpstr>Consolas</vt:lpstr>
      <vt:lpstr>Tahoma</vt:lpstr>
      <vt:lpstr>Parcel</vt:lpstr>
      <vt:lpstr>jsx</vt:lpstr>
      <vt:lpstr>Jsx là gì?</vt:lpstr>
      <vt:lpstr>Sử dụng jsx</vt:lpstr>
      <vt:lpstr>Sử dụng jsx</vt:lpstr>
      <vt:lpstr>Sử dụng jsx</vt:lpstr>
      <vt:lpstr>Sử dụng jsx</vt:lpstr>
      <vt:lpstr>Sử dụng jsx</vt:lpstr>
      <vt:lpstr>Cách hoạt động</vt:lpstr>
      <vt:lpstr>Cách hoạt động</vt:lpstr>
      <vt:lpstr>PowerPoint Presentation</vt:lpstr>
      <vt:lpstr>Nhúng js vào jsx</vt:lpstr>
      <vt:lpstr>Nhúng js vào jsx</vt:lpstr>
      <vt:lpstr>Nhúng js vào 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209</cp:revision>
  <dcterms:created xsi:type="dcterms:W3CDTF">2024-01-16T15:26:04Z</dcterms:created>
  <dcterms:modified xsi:type="dcterms:W3CDTF">2024-02-15T16:11:09Z</dcterms:modified>
</cp:coreProperties>
</file>