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400" r:id="rId5"/>
    <p:sldId id="401" r:id="rId6"/>
    <p:sldId id="395" r:id="rId7"/>
    <p:sldId id="404" r:id="rId8"/>
    <p:sldId id="405" r:id="rId9"/>
    <p:sldId id="406" r:id="rId10"/>
    <p:sldId id="4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?id=2" TargetMode="External"/><Relationship Id="rId2" Type="http://schemas.openxmlformats.org/officeDocument/2006/relationships/hyperlink" Target="https://jsonplaceholder.typicode.com/comments?i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useMemo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jsonplaceholder.typicode.com/comments?id=1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jsonplaceholder.typicode.com/users?id=2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2" y="3615845"/>
            <a:ext cx="2390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"Log: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click 5 lần thì nó lại in 5 lần log =&gt; component Print re-render 5 lần mặc dù đã sử dụng memo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Why???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775543"/>
            <a:ext cx="3514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re-render memo sẽ kiểm tra props trước và sau bằng toán tử ===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để ý, mỗi lần re-render function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handleClick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được khởi tạo lại và được lưu vào một vùng nhớ mới =&gt; khi so sánh === nó sẽ khác nhau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memo cho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Print </a:t>
            </a:r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Thế làm sao để giải quyết vấn đề này?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== chỉ so sánh giá trị, === so sánh giá trị, kiểu dữ liệu, địa chỉ ô nhớ</a:t>
            </a:r>
          </a:p>
        </p:txBody>
      </p:sp>
    </p:spTree>
    <p:extLst>
      <p:ext uri="{BB962C8B-B14F-4D97-AF65-F5344CB8AC3E}">
        <p14:creationId xmlns:p14="http://schemas.microsoft.com/office/powerpoint/2010/main" val="13895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React Hook cho phép bạn lưu trữ kết quả tính toán giữa các lần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re-renders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thực hiện tính toán lại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có thay đổi.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để empty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chỉ tính toán đúng 1 lần.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431598"/>
            <a:ext cx="6115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), [])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9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render lần đầu, function trong useCallback sẽ được tạo và gán tham chiếu cho biến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handleClick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click và re-render lại nhưng dependency empty hoặc không thay đổi thì useCallback sẽ trả lại đúng tham chiếu tới function trước đó, không tạo thêm function mới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props truyền vào cho components Print sẽ không thay đổi và memo không thực hiện re-render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component con không sử dụng memo, thì không sử dụng useCallback.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props truyền cho component con là kiểu tram chiếu thì cần kết hợp memo và useCallback để tránh việc re-renders không cần thiết.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422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1417</TotalTime>
  <Words>333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Arial</vt:lpstr>
      <vt:lpstr>Consolas</vt:lpstr>
      <vt:lpstr>Tahoma</vt:lpstr>
      <vt:lpstr>Parcel</vt:lpstr>
      <vt:lpstr>useMemo</vt:lpstr>
      <vt:lpstr>Ví dụ</vt:lpstr>
      <vt:lpstr>Ví dụ</vt:lpstr>
      <vt:lpstr>Ví dụ</vt:lpstr>
      <vt:lpstr>Ví dụ</vt:lpstr>
      <vt:lpstr>usememo là gì?</vt:lpstr>
      <vt:lpstr>Ví dụ</vt:lpstr>
      <vt:lpstr>Cách hoạt động</vt:lpstr>
      <vt:lpstr>sử dụng</vt:lpstr>
      <vt:lpstr>Bài toán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516</cp:revision>
  <dcterms:created xsi:type="dcterms:W3CDTF">2024-01-16T15:26:04Z</dcterms:created>
  <dcterms:modified xsi:type="dcterms:W3CDTF">2024-04-16T16:10:24Z</dcterms:modified>
</cp:coreProperties>
</file>