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376" r:id="rId3"/>
    <p:sldId id="392" r:id="rId4"/>
    <p:sldId id="266" r:id="rId5"/>
    <p:sldId id="377" r:id="rId6"/>
    <p:sldId id="396" r:id="rId7"/>
    <p:sldId id="399" r:id="rId8"/>
    <p:sldId id="398" r:id="rId9"/>
    <p:sldId id="393" r:id="rId10"/>
    <p:sldId id="394" r:id="rId11"/>
    <p:sldId id="395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useEffect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 sao để code trong useEffect không chạy mỗi khi render lại?</a:t>
            </a:r>
            <a:endPara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68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dependency</a:t>
            </a:r>
            <a:endPara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3362337"/>
            <a:ext cx="772972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setTile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"Render"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}, []);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setTile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dependency</a:t>
            </a:r>
            <a:endPara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3362337"/>
            <a:ext cx="772972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setTile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"Render"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}, []);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setTile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437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dependencies để rỗng thì callback chỉ được gọi 1 lần duy nhất khi 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component của bạn được thêm vào DOM</a:t>
            </a:r>
            <a:endPara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727370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callback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}, []);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11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 tiếp theo:</a:t>
            </a:r>
          </a:p>
          <a:p>
            <a:pPr lvl="1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ta để dependencies là title thì khi nào title thay đổi thì callback sẽ được gọi</a:t>
            </a:r>
            <a:endPara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1136" y="3708586"/>
            <a:ext cx="7729728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useEffect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05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050" dirty="0">
                <a:solidFill>
                  <a:srgbClr val="4FC1FF"/>
                </a:solidFill>
                <a:latin typeface="Consolas" panose="020B0609020204030204" pitchFamily="49" charset="0"/>
              </a:rPr>
              <a:t>title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setTitle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"Render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4FC1FF"/>
                </a:solidFill>
                <a:latin typeface="Consolas" panose="020B0609020204030204" pitchFamily="49" charset="0"/>
              </a:rPr>
              <a:t>title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}, [</a:t>
            </a:r>
            <a:r>
              <a:rPr lang="en-US" sz="1050" dirty="0">
                <a:solidFill>
                  <a:srgbClr val="4FC1FF"/>
                </a:solidFill>
                <a:latin typeface="Consolas" panose="020B0609020204030204" pitchFamily="49" charset="0"/>
              </a:rPr>
              <a:t>title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setTitle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getElementsByTagName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'input'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sz="105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Submit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)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705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động: Khi nó render lại thêm vào DOM thì nó sẽ so sánh === giá trị title trước và sau khi render xem có khác nhau không, nếu khác thì sẽ chạy callback</a:t>
            </a:r>
            <a:endPara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1136" y="3708586"/>
            <a:ext cx="7729728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useEffect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05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050" dirty="0">
                <a:solidFill>
                  <a:srgbClr val="4FC1FF"/>
                </a:solidFill>
                <a:latin typeface="Consolas" panose="020B0609020204030204" pitchFamily="49" charset="0"/>
              </a:rPr>
              <a:t>title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setTitle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"Render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4FC1FF"/>
                </a:solidFill>
                <a:latin typeface="Consolas" panose="020B0609020204030204" pitchFamily="49" charset="0"/>
              </a:rPr>
              <a:t>title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}, [</a:t>
            </a:r>
            <a:r>
              <a:rPr lang="en-US" sz="1050" dirty="0">
                <a:solidFill>
                  <a:srgbClr val="4FC1FF"/>
                </a:solidFill>
                <a:latin typeface="Consolas" panose="020B0609020204030204" pitchFamily="49" charset="0"/>
              </a:rPr>
              <a:t>title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setTitle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getElementsByTagName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'input'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sz="105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Submit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)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31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useEffect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useEffect là một trong những hooks quan trọng và phổ biến trong thư viện React. 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Nó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cho phép thực hiện side effect bên trong các function component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5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Site effect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Autofit/>
          </a:bodyPr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 logic được thực thi bên ngoài phạm vi của component đều được gọi là các “side effect”.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 lý HTTP request, response</a:t>
            </a:r>
          </a:p>
          <a:p>
            <a:pPr lvl="1"/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 tác với Local Storage, Session Storage.</a:t>
            </a:r>
          </a:p>
          <a:p>
            <a:pPr lvl="1"/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 lý timer (setTimeout, setInterval)</a:t>
            </a:r>
          </a:p>
          <a:p>
            <a:pPr lvl="1"/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 hiện subscribes / unsubscribes các dịch vụ bên ngoài.</a:t>
            </a:r>
          </a:p>
          <a:p>
            <a:pPr lvl="1"/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 tác trực tiếp với </a:t>
            </a:r>
            <a:r>
              <a:rPr lang="vi-VN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3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sử dụng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useEffect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đó khai báo trong function component</a:t>
            </a:r>
          </a:p>
          <a:p>
            <a:pPr lvl="2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Bên trong useEffect() là một hàm do chúng ta tự viết để xử lý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dependencies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là một mảng các prop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state,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varriable, function mà các bạn muốn theo dõi, khi </a:t>
            </a:r>
            <a:r>
              <a:rPr lang="vi-VN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dependencies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thay đổi sẽ thực thi lại callback</a:t>
            </a:r>
            <a:endPara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4800615"/>
            <a:ext cx="6096000" cy="181588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useEffect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callback</a:t>
            </a:r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}, [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dependencies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3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 </a:t>
            </a:r>
            <a:r>
              <a:rPr lang="vi-VN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 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 được thêm vào DOM, React sẽ chạy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bên trong useEffect()</a:t>
            </a:r>
          </a:p>
          <a:p>
            <a:pPr lvl="1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Tức là console sẽ in ra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“Render”</a:t>
            </a:r>
            <a:endPara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3924145"/>
            <a:ext cx="6096000" cy="181588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useEffect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"Render"</a:t>
            </a:r>
            <a:r>
              <a:rPr 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});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98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 sẽ in thằng nào ra trước?</a:t>
            </a:r>
            <a:endPara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3185482"/>
            <a:ext cx="6096000" cy="255454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useEffect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"useEffect"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});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"Render"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)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8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 sao lại thế?</a:t>
            </a:r>
            <a:endPara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25" y="2638044"/>
            <a:ext cx="13525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9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 cũng sẽ chạy từ trên xuống dưới</a:t>
            </a:r>
          </a:p>
          <a:p>
            <a:pPr lvl="1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 thực hiện chạy useEffect() tuy nhiên callback trong useEffect() sẽ chưa được chạy mà chờ tới khi component/element được thêm vào trong DOM mới thực hiện</a:t>
            </a:r>
            <a:endPara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4189035"/>
            <a:ext cx="6096000" cy="193899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"useEffect"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});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"Render"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8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 tiếp theo:</a:t>
            </a:r>
          </a:p>
          <a:p>
            <a:pPr lvl="1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 khi component App() được render xong và thêm vào DOM thì code trong useEffect lại chạy -&gt; chạy nhiều lần không cần thiết</a:t>
            </a:r>
            <a:endPara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3708586"/>
            <a:ext cx="6096000" cy="251607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05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useEffect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05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050" dirty="0">
                <a:solidFill>
                  <a:srgbClr val="4FC1FF"/>
                </a:solidFill>
                <a:latin typeface="Consolas" panose="020B0609020204030204" pitchFamily="49" charset="0"/>
              </a:rPr>
              <a:t>title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setTile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"Render"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});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4FC1FF"/>
                </a:solidFill>
                <a:latin typeface="Consolas" panose="020B0609020204030204" pitchFamily="49" charset="0"/>
              </a:rPr>
              <a:t>title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setTile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)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973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1276</TotalTime>
  <Words>474</Words>
  <Application>Microsoft Office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Gill Sans MT</vt:lpstr>
      <vt:lpstr>Arial</vt:lpstr>
      <vt:lpstr>Consolas</vt:lpstr>
      <vt:lpstr>Tahoma</vt:lpstr>
      <vt:lpstr>Parcel</vt:lpstr>
      <vt:lpstr>useEffect</vt:lpstr>
      <vt:lpstr>useEffect là gì?</vt:lpstr>
      <vt:lpstr>Site effect là gì?</vt:lpstr>
      <vt:lpstr>Cách sử dụng</vt:lpstr>
      <vt:lpstr>Cách hoạt động</vt:lpstr>
      <vt:lpstr>Cách hoạt động</vt:lpstr>
      <vt:lpstr>Cách hoạt động</vt:lpstr>
      <vt:lpstr>Cách hoạt động</vt:lpstr>
      <vt:lpstr>Cách hoạt động</vt:lpstr>
      <vt:lpstr>Cách hoạt động</vt:lpstr>
      <vt:lpstr>Cách hoạt động</vt:lpstr>
      <vt:lpstr>Cách hoạt động</vt:lpstr>
      <vt:lpstr>Cách hoạt động</vt:lpstr>
      <vt:lpstr>Cách hoạt động</vt:lpstr>
      <vt:lpstr>Cách hoạt động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480</cp:revision>
  <dcterms:created xsi:type="dcterms:W3CDTF">2024-01-16T15:26:04Z</dcterms:created>
  <dcterms:modified xsi:type="dcterms:W3CDTF">2024-04-03T16:39:05Z</dcterms:modified>
</cp:coreProperties>
</file>