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376" r:id="rId3"/>
    <p:sldId id="415" r:id="rId4"/>
    <p:sldId id="414" r:id="rId5"/>
    <p:sldId id="396" r:id="rId6"/>
    <p:sldId id="409" r:id="rId7"/>
    <p:sldId id="410" r:id="rId8"/>
    <p:sldId id="411" r:id="rId9"/>
    <p:sldId id="413" r:id="rId10"/>
    <p:sldId id="416" r:id="rId11"/>
    <p:sldId id="417" r:id="rId12"/>
    <p:sldId id="419" r:id="rId13"/>
    <p:sldId id="41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useReducer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982177"/>
            <a:ext cx="7729728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reducer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"increase"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"decrease"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useReducer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reducer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"decrease"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Decrease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"increase"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Increase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94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được khởi tạo: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initialArg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0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Decrease/Increase nó sẽ gọi hàm reducer với 2 đối số: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state: Là giá trị state hiện tại = count = 0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action: Là giá trị truyền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dispatch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khi thực hiện tính toán reducer trả về giá trị mới cho state và thực hiện re-render lại component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85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2862031"/>
            <a:ext cx="6096000" cy="323165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reducer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'incremented_age'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 state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 state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};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'changed_name'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 action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nextName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 state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};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'Unknown action: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 action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50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889844"/>
            <a:ext cx="6096000" cy="507831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initialState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'Taylor'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useReducer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reducer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initialState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handleButtonClick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({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'incremented_age'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handleInputChange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'changed_name'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nextName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 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}); 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state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handleInputChange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handleButtonClick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Increment age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Hello,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state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. You are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state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36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Usereducer là 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useReducer cũng giống như useState, dùng để quản lý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state.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của component trở nên lớn và phức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thì thay vì sử dụng nhiều useState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thì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có thể thay thế bằng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useReducer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nó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 giúp chúng ta dễ quản lý và tổ chức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 Những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 toán nào useState giải quyết được thì useReducer cũng giải quyết được và ngược lại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45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Usereducer là 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useReducer nhận 3 đối số: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reducer function chỉ định cách cập nhật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state.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lấy state và action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 đối số và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tiếp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theo.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initialArg: Là giá trị khởi tạo của state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optional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init: </a:t>
            </a:r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Hàm khởi tạo sẽ trả về 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init </a:t>
            </a:r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state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Nếu nó không được chỉ định, init state 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được </a:t>
            </a:r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đặt thành initialArg. Nếu không, init state 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được </a:t>
            </a:r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đặt thành kết quả của việc gọi init(initialArg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5057342"/>
            <a:ext cx="65151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8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Usereducer là 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useReducer trả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 một mảng có chính xác hai giá trị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hiện tại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Dispatch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function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 cập nhật trạng thái thành một giá trị khác và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re-render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4232007"/>
            <a:ext cx="65151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1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Decrease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 smtClean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Increase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 smtClean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53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useState khi với bài toán trên mình sẽ phân tích như sau: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 state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Decrease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02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useState khi với bài toán trên mình sẽ phân tích như sau: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 state -&gt; 0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Decrease -&gt; state - 1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-&gt; state + 1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2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ối với useReducer mình sẽ phân tích như sau: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 state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Decrease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Reducer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Dispatch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69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ối với useReducer mình sẽ phân tích như sau: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 state -&gt; 0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Decrease -&gt; Định nghĩa action decrease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-&gt; Định nghĩa action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Reducer -&gt; Tính toán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decrease -&gt; state + 1, increase -&gt; state - 1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Dispatch -&gt; Phân chia action cho button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1252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1626</TotalTime>
  <Words>419</Words>
  <Application>Microsoft Office PowerPoint</Application>
  <PresentationFormat>Widescreen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Gill Sans MT</vt:lpstr>
      <vt:lpstr>Arial</vt:lpstr>
      <vt:lpstr>Consolas</vt:lpstr>
      <vt:lpstr>Tahoma</vt:lpstr>
      <vt:lpstr>Parcel</vt:lpstr>
      <vt:lpstr>useReducer</vt:lpstr>
      <vt:lpstr>Usereducer là gì?</vt:lpstr>
      <vt:lpstr>Usereducer là gì?</vt:lpstr>
      <vt:lpstr>Usereducer là gì?</vt:lpstr>
      <vt:lpstr>Ví dụ</vt:lpstr>
      <vt:lpstr>Ví dụ</vt:lpstr>
      <vt:lpstr>Ví dụ</vt:lpstr>
      <vt:lpstr>Ví dụ</vt:lpstr>
      <vt:lpstr>Ví dụ</vt:lpstr>
      <vt:lpstr>PowerPoint Presentation</vt:lpstr>
      <vt:lpstr>Ví dụ</vt:lpstr>
      <vt:lpstr>Ví dụ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567</cp:revision>
  <dcterms:created xsi:type="dcterms:W3CDTF">2024-01-16T15:26:04Z</dcterms:created>
  <dcterms:modified xsi:type="dcterms:W3CDTF">2024-05-06T16:03:03Z</dcterms:modified>
</cp:coreProperties>
</file>