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6" r:id="rId3"/>
    <p:sldId id="299" r:id="rId4"/>
    <p:sldId id="300" r:id="rId5"/>
    <p:sldId id="301" r:id="rId6"/>
    <p:sldId id="302" r:id="rId7"/>
    <p:sldId id="303" r:id="rId8"/>
    <p:sldId id="304" r:id="rId9"/>
    <p:sldId id="307" r:id="rId10"/>
    <p:sldId id="309" r:id="rId11"/>
    <p:sldId id="310" r:id="rId12"/>
    <p:sldId id="306" r:id="rId13"/>
    <p:sldId id="308" r:id="rId14"/>
    <p:sldId id="311" r:id="rId15"/>
    <p:sldId id="312" r:id="rId16"/>
    <p:sldId id="268" r:id="rId17"/>
    <p:sldId id="313" r:id="rId18"/>
    <p:sldId id="314" r:id="rId19"/>
    <p:sldId id="315" r:id="rId20"/>
    <p:sldId id="316" r:id="rId21"/>
    <p:sldId id="318" r:id="rId22"/>
    <p:sldId id="319" r:id="rId23"/>
    <p:sldId id="323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4" r:id="rId42"/>
    <p:sldId id="345" r:id="rId43"/>
    <p:sldId id="343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74" r:id="rId72"/>
    <p:sldId id="375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ES6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viết method getName cho object?</a:t>
            </a:r>
          </a:p>
          <a:p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5965460"/>
            <a:ext cx="4610100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4" y="3206377"/>
            <a:ext cx="3295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9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viết method getName cho object?</a:t>
            </a:r>
          </a:p>
          <a:p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7" y="2967109"/>
            <a:ext cx="40100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8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viết method getName cho object?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2986159"/>
            <a:ext cx="39528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8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 key cho object???</a:t>
            </a:r>
          </a:p>
          <a:p>
            <a:pPr marL="0" indent="0">
              <a:buNone/>
            </a:pP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4" y="3206377"/>
            <a:ext cx="3295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 key cho object???</a:t>
            </a:r>
          </a:p>
          <a:p>
            <a:pPr marL="0" indent="0">
              <a:buNone/>
            </a:pP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4" y="3206377"/>
            <a:ext cx="3295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7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 key cho object???</a:t>
            </a:r>
          </a:p>
          <a:p>
            <a:pPr marL="0" indent="0">
              <a:buNone/>
            </a:pP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3024259"/>
            <a:ext cx="3409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2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 log sẽ in ra gì???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3531810"/>
            <a:ext cx="29813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3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xử lý như thế nào đây?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3531810"/>
            <a:ext cx="2981325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49" y="4997076"/>
            <a:ext cx="4152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20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xử lý như thế nào đây?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3320677"/>
            <a:ext cx="4314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7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 trong ES6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2" y="3498472"/>
            <a:ext cx="5172075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1" y="5028830"/>
            <a:ext cx="38766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&amp; constructor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 tự java thì javascript cũng có class và dùng để khởi tạo object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043213"/>
            <a:ext cx="3773756" cy="3300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30563"/>
            <a:ext cx="4518499" cy="11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 dùng cho các đối số không bắt buộc nhập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3066246"/>
            <a:ext cx="4381500" cy="134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12" y="4550774"/>
            <a:ext cx="2924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3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 (phân rã) dùng cho object và array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bài toán như sau: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1 array: const array = [‘Js’, ‘React’, ‘HTML’]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Hãy in ra các phần từ trong array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19" y="4448698"/>
            <a:ext cx="1775961" cy="17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9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 như sau: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1 array: const array = [‘Js’, ‘React’, ‘HTML’]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Hãy in ra: Js React HTML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189035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'JS'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01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destructuring: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 lấy: JS HTML thì làm thế nào?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23307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'JS'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27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destructuring: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23307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8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 với object thì áp dụng như thế nào?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19" y="4448698"/>
            <a:ext cx="1775961" cy="17759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6737" y="309009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54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 với object thì áp dụng như thế nào?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6737" y="3090094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6709559" y="2814452"/>
            <a:ext cx="3251305" cy="2491695"/>
          </a:xfrm>
          <a:prstGeom prst="irregularSeal1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với object thì cần ghi đúng tên thuộc tính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24" y="5486969"/>
            <a:ext cx="18764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12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6737" y="3090094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87" y="5500759"/>
            <a:ext cx="6667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89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lỗi không?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6737" y="309009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26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lỗi không?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6737" y="309009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12" y="5740027"/>
            <a:ext cx="23907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7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 có thể dùng constructor function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28" y="3222334"/>
            <a:ext cx="3315152" cy="2517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72" y="4037611"/>
            <a:ext cx="4105613" cy="90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64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 dụng thử: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lấy ra price của của course và của childCourse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487917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childCourse: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3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childCourse: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priceParent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childCourse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priceParent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809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childCourse: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childCourse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priceChild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priceChild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09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in ra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078218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4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in ra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078218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5740027"/>
            <a:ext cx="16383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05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 dụng default param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078218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45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 dụng default param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078218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'default'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40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toán tử ... lấy ra các phần còn lại kết hợp với detructuring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 dụng cho array: Muốn lấy 2 phần tử cuối React và HTML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45037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'JS'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62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toán tử ... lấy ra các phần còn lại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 dụng cho array: Muốn lấy 2 phần tử cuối React và HTML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45037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5062400"/>
            <a:ext cx="3581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toán tử ... lấy ra các phần còn lại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object: Muốn lấy 2 thuộc tính price và time thì làm thế nào?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450371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lvl="0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lvl="0"/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pPr lvl="0"/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58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nghĩa/khai báo key: value cho object ngắn gọn hơn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nghĩa/khai báo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cho object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nghĩa/khai báo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cho object dưới dạng biến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56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toán tử ... lấy ra các phần còn lại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object: Muốn lấy 2 thuộc tính price và time thì làm thế nào?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450371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6114204"/>
            <a:ext cx="38766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63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hợp này có lỗi không?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040672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52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hợp này có lỗi không?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040672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36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5842597"/>
            <a:ext cx="5581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68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toán tử ... lấy ra các phần còn lại khi định nghĩa tham số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function thì sao?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45037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5012281"/>
            <a:ext cx="11430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12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in ra gì đây?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45037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29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parameters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in ra gì đây?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45037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5129075"/>
            <a:ext cx="9334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49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nối array1 với array2 = array3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967335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'CSS'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???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27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nối array1 với array2 = array3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967335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'CSS'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4681645"/>
            <a:ext cx="5886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45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 là toán tử rải, cũng sử dụng ... như rest ^^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21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nối array1 với array2 = array3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967335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'CSS'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4681645"/>
            <a:ext cx="5886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5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khởi tạo cho tôi 1 object có name = React và price = 200000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19" y="3301054"/>
            <a:ext cx="1775961" cy="17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62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hoạt động như nào?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 cứ hiểu là khi sử dụng ...array1 thì nó sẽ bỏ dấu [] của array1 ra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...array1 = </a:t>
            </a:r>
            <a:r>
              <a:rPr lang="en-US" dirty="0" smtClean="0"/>
              <a:t>'Javascript', 'React'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 cứ hiểu là khi sử dụng ...array2 thì nó sẽ bỏ dấu [] của array2 ra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...array2 = </a:t>
            </a:r>
            <a:r>
              <a:rPr lang="en-US" dirty="0" smtClean="0"/>
              <a:t>'HTML', 'CSS'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60878" y="4568432"/>
            <a:ext cx="4870244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1423" y="5237730"/>
            <a:ext cx="712915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'CSS'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853684" y="4956463"/>
            <a:ext cx="484632" cy="262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9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thử áp dụng cho object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5470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???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31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thử áp dụng cho object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5470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objPrice: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200000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5837587"/>
            <a:ext cx="56197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026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trùng thuộc tính thì sao?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5470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'CSS'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78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trùng thuộc tính thì sao?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5470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objName: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'CSS'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object3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37" y="5866162"/>
            <a:ext cx="25241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16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hợp rest và spread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5470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0602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dùng để bóc tách, phân rã ra các block con theo từng nghiệp vụ, để dễ xử lý và maintain về sau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modules sẽ có import và export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2 file js: index.js và logger.js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index.js muốn sử dụng thì cần import logger vào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để thằng khác import được thì logger phải export ra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Export ra cái gì thì chỉ import được cái đó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628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574" y="2652114"/>
            <a:ext cx="680085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484" y="4293716"/>
            <a:ext cx="9769029" cy="6218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thể sử dụng import bên ngoài module =&gt; Tức là thằng index.js cũng phải là module thì mới sử dụng import được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9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31136" y="2638044"/>
            <a:ext cx="7729728" cy="3703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logger.js chưa cung cấp export default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4815884"/>
            <a:ext cx="7731125" cy="480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77" y="2638044"/>
            <a:ext cx="6896045" cy="20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287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82746"/>
          </a:xfrm>
        </p:spPr>
        <p:txBody>
          <a:bodyPr>
            <a:normAutofit/>
          </a:bodyPr>
          <a:lstStyle/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 đã hết lỗi =&gt; import và export đã okie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31136" y="2638044"/>
            <a:ext cx="7729728" cy="3703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05" y="4362032"/>
            <a:ext cx="8086589" cy="8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6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khởi tạo cho tôi 1 object có name = ReactJS và price = 200000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5965460"/>
            <a:ext cx="4610100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4" y="3206377"/>
            <a:ext cx="3295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521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8274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616612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'./logger.js'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4753111"/>
            <a:ext cx="45339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301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8274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mình muốn sử dụng các const cho index.js thì làm thế nào?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036755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'log'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TYPE_WARN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'warn'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'error'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882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mình muốn sử dụng các const cho index.js thì làm thế nào?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 ý: 1 module chỉ có 1 export default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036755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'log'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TYPE_WARN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'warn'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'error'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101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 sao để lấy được các constant trong logger.js?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036755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'./logger.js'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613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 sao để lấy được các constant trong logger.js?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7023" y="3036755"/>
            <a:ext cx="895795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TYPE_LOG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TYPE_WARN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'./logger.js'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4216116"/>
            <a:ext cx="6134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48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tách các constants trong logger.js thành file mới là constants.js và sử dụng import/export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459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constans.js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'log'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TYPE_WARN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'warn'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'error'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444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logger.js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TYPE_LOG 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'./constants'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507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index.js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'./constants.js'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logger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'./logger.js'</a:t>
            </a:r>
            <a:endParaRPr lang="en-US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4FC1FF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720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constants như bên dưới có được không?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constants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'./constants.js'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'./logger.js'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9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 định nghĩa ngắn gọn hơn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5946410"/>
            <a:ext cx="4610100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6" y="3282577"/>
            <a:ext cx="3286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950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constants như bên dưới có được không?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constants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'./constants.js'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'./logger.js'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TYPE_ERROR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496956"/>
            <a:ext cx="6076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232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ngắn gọn hơn ta có thể sử dụng alias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sẽ lấy hết tất các các thằng được export trong constants.js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05640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constants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'./constants.js'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'./logger.js'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constants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TYPE_WARN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460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8161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 hiểu về: fetch, reduce và map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tập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1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viết method getName cho object?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19" y="3301054"/>
            <a:ext cx="1775961" cy="17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6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khởi tạo cho tôi 1 object có name = React và price = 200000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5965460"/>
            <a:ext cx="4610100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4" y="3206377"/>
            <a:ext cx="3295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902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402</TotalTime>
  <Words>1370</Words>
  <Application>Microsoft Office PowerPoint</Application>
  <PresentationFormat>Widescreen</PresentationFormat>
  <Paragraphs>464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Gill Sans MT</vt:lpstr>
      <vt:lpstr>Arial</vt:lpstr>
      <vt:lpstr>Consolas</vt:lpstr>
      <vt:lpstr>Tahoma</vt:lpstr>
      <vt:lpstr>Parcel</vt:lpstr>
      <vt:lpstr>ES6</vt:lpstr>
      <vt:lpstr>Class &amp; constructor Function</vt:lpstr>
      <vt:lpstr>Class &amp; constructor Function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Default parameter values</vt:lpstr>
      <vt:lpstr>Default parameter values</vt:lpstr>
      <vt:lpstr>Default parameter values</vt:lpstr>
      <vt:lpstr>Default parameter values</vt:lpstr>
      <vt:lpstr>Default parameter values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Destructuring</vt:lpstr>
      <vt:lpstr>Rest parameters</vt:lpstr>
      <vt:lpstr>Rest parameters</vt:lpstr>
      <vt:lpstr>Rest parameters</vt:lpstr>
      <vt:lpstr>Rest parameters</vt:lpstr>
      <vt:lpstr>Rest parameters</vt:lpstr>
      <vt:lpstr>Rest parameters</vt:lpstr>
      <vt:lpstr>Rest parameters</vt:lpstr>
      <vt:lpstr>Rest parameters</vt:lpstr>
      <vt:lpstr>Rest parameters</vt:lpstr>
      <vt:lpstr>spread</vt:lpstr>
      <vt:lpstr>spread</vt:lpstr>
      <vt:lpstr>spread</vt:lpstr>
      <vt:lpstr>spread</vt:lpstr>
      <vt:lpstr>spread</vt:lpstr>
      <vt:lpstr>spread</vt:lpstr>
      <vt:lpstr>spread</vt:lpstr>
      <vt:lpstr>spread</vt:lpstr>
      <vt:lpstr>spread</vt:lpstr>
      <vt:lpstr>spread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280</cp:revision>
  <dcterms:created xsi:type="dcterms:W3CDTF">2024-01-16T15:26:04Z</dcterms:created>
  <dcterms:modified xsi:type="dcterms:W3CDTF">2024-01-23T16:09:45Z</dcterms:modified>
</cp:coreProperties>
</file>