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99" r:id="rId4"/>
    <p:sldId id="300" r:id="rId5"/>
    <p:sldId id="301" r:id="rId6"/>
    <p:sldId id="302" r:id="rId7"/>
    <p:sldId id="303" r:id="rId8"/>
    <p:sldId id="304" r:id="rId9"/>
    <p:sldId id="268" r:id="rId10"/>
    <p:sldId id="305" r:id="rId11"/>
    <p:sldId id="306" r:id="rId12"/>
    <p:sldId id="307" r:id="rId13"/>
    <p:sldId id="308" r:id="rId14"/>
    <p:sldId id="309" r:id="rId15"/>
    <p:sldId id="31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Dom &amp;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Chỉ sử dụng js thì làm thế nào?</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5208019" y="3149474"/>
            <a:ext cx="1775961" cy="1775961"/>
          </a:xfrm>
          <a:prstGeom prst="rect">
            <a:avLst/>
          </a:prstGeom>
        </p:spPr>
      </p:pic>
    </p:spTree>
    <p:extLst>
      <p:ext uri="{BB962C8B-B14F-4D97-AF65-F5344CB8AC3E}">
        <p14:creationId xmlns:p14="http://schemas.microsoft.com/office/powerpoint/2010/main" val="225108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Chỉ sử dụng js thì làm thế nào?</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1846659"/>
          </a:xfrm>
          <a:prstGeom prst="rect">
            <a:avLst/>
          </a:prstGeom>
          <a:solidFill>
            <a:schemeClr val="tx1"/>
          </a:solidFill>
        </p:spPr>
        <p:txBody>
          <a:bodyPr>
            <a:spAutoFit/>
          </a:bodyPr>
          <a:lstStyle/>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body</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script</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document</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createElement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"h1"</a:t>
            </a:r>
            <a:r>
              <a:rPr lang="en-US" sz="1600" dirty="0">
                <a:solidFill>
                  <a:srgbClr val="D4D4D4"/>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textContent</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        </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document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body</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appendChild</a:t>
            </a:r>
            <a:r>
              <a:rPr lang="en-US" sz="1600" dirty="0">
                <a:solidFill>
                  <a:srgbClr val="D4D4D4"/>
                </a:solidFill>
                <a:latin typeface="Consolas" panose="020B0609020204030204" pitchFamily="49" charset="0"/>
              </a:rPr>
              <a:t>(</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script</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body</a:t>
            </a:r>
            <a:r>
              <a:rPr lang="en-US" sz="1600" dirty="0">
                <a:solidFill>
                  <a:srgbClr val="808080"/>
                </a:solidFill>
                <a:latin typeface="Consolas" panose="020B0609020204030204" pitchFamily="49" charset="0"/>
              </a:rPr>
              <a:t>&gt;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6937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Giả sử mình có div có id = main, giờ làm sao để add h1 vào đây</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738664"/>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smtClean="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15937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Giả sử mình có div có id = main, giờ làm sao để add h1 vào đây</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2031325"/>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getElementById</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createElement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textContent</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"Hello World"</a:t>
            </a:r>
            <a:r>
              <a:rPr lang="en-US" sz="1400" dirty="0">
                <a:solidFill>
                  <a:srgbClr val="D4D4D4"/>
                </a:solidFill>
                <a:latin typeface="Consolas" panose="020B0609020204030204" pitchFamily="49" charset="0"/>
              </a:rPr>
              <a:t>;        </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appendChild</a:t>
            </a:r>
            <a:r>
              <a:rPr lang="en-US" sz="1400" dirty="0">
                <a:solidFill>
                  <a:srgbClr val="D4D4D4"/>
                </a:solidFill>
                <a:latin typeface="Consolas" panose="020B0609020204030204" pitchFamily="49" charset="0"/>
              </a:rPr>
              <a:t>(</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6105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Tương tự như các page code bằng ReactJs thì giờ cũng tương tự, khi view page thì div main trống không</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4057650" y="3660397"/>
            <a:ext cx="4076700" cy="1057275"/>
          </a:xfrm>
          <a:prstGeom prst="rect">
            <a:avLst/>
          </a:prstGeom>
        </p:spPr>
      </p:pic>
    </p:spTree>
    <p:extLst>
      <p:ext uri="{BB962C8B-B14F-4D97-AF65-F5344CB8AC3E}">
        <p14:creationId xmlns:p14="http://schemas.microsoft.com/office/powerpoint/2010/main" val="234542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Tiếp theo muốn gán id và class cho thẻ h1 thì làm như nào?</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2031325"/>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getElementById</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createElement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textContent</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"Hello World"</a:t>
            </a:r>
            <a:r>
              <a:rPr lang="en-US" sz="1400" dirty="0">
                <a:solidFill>
                  <a:srgbClr val="D4D4D4"/>
                </a:solidFill>
                <a:latin typeface="Consolas" panose="020B0609020204030204" pitchFamily="49" charset="0"/>
              </a:rPr>
              <a:t>;        </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appendChild</a:t>
            </a:r>
            <a:r>
              <a:rPr lang="en-US" sz="1400" dirty="0">
                <a:solidFill>
                  <a:srgbClr val="D4D4D4"/>
                </a:solidFill>
                <a:latin typeface="Consolas" panose="020B0609020204030204" pitchFamily="49" charset="0"/>
              </a:rPr>
              <a:t>(</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8457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DOM </a:t>
            </a:r>
            <a:r>
              <a:rPr lang="vi-VN" dirty="0" smtClean="0">
                <a:ea typeface="Tahoma" panose="020B0604030504040204" pitchFamily="34" charset="0"/>
                <a:cs typeface="Tahoma" panose="020B0604030504040204" pitchFamily="34" charset="0"/>
              </a:rPr>
              <a:t>(</a:t>
            </a:r>
            <a:r>
              <a:rPr lang="vi-VN" dirty="0">
                <a:ea typeface="Tahoma" panose="020B0604030504040204" pitchFamily="34" charset="0"/>
                <a:cs typeface="Tahoma" panose="020B0604030504040204" pitchFamily="34" charset="0"/>
              </a:rPr>
              <a:t>Document Object Model – tạm dịch Mô hình Các Đối tượng Tài liệu</a:t>
            </a:r>
            <a:r>
              <a:rPr lang="vi-VN"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Là </a:t>
            </a:r>
            <a:r>
              <a:rPr lang="vi-VN" dirty="0">
                <a:ea typeface="Tahoma" panose="020B0604030504040204" pitchFamily="34" charset="0"/>
                <a:cs typeface="Tahoma" panose="020B0604030504040204" pitchFamily="34" charset="0"/>
              </a:rPr>
              <a:t>một chuẩn được định nghĩa bởi W3C (Tổ Chức Web Toàn Cầu – World Wide Web Consortium</a:t>
            </a:r>
            <a:r>
              <a:rPr lang="vi-VN"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DOM </a:t>
            </a:r>
            <a:r>
              <a:rPr lang="vi-VN" dirty="0">
                <a:ea typeface="Tahoma" panose="020B0604030504040204" pitchFamily="34" charset="0"/>
                <a:cs typeface="Tahoma" panose="020B0604030504040204" pitchFamily="34" charset="0"/>
              </a:rPr>
              <a:t>được dùng để truy xuất và thao tác trên các tài liệu có cấu trúc dạng HTML hay XML bằng các ngôn ngữ lập trình thông dụng như Javascript, PHP…</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43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topdev.vn/blog/wp-content/uploads/2021/01/dom-la-g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2922209"/>
            <a:ext cx="46291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8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Có thể thấy tất cả các thẻ HTML sẽ được quản lý trong đối tượng </a:t>
            </a:r>
            <a:r>
              <a:rPr lang="vi-VN" dirty="0" smtClean="0">
                <a:ea typeface="Tahoma" panose="020B0604030504040204" pitchFamily="34" charset="0"/>
                <a:cs typeface="Tahoma" panose="020B0604030504040204" pitchFamily="34" charset="0"/>
              </a:rPr>
              <a:t>document.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Thẻ </a:t>
            </a:r>
            <a:r>
              <a:rPr lang="vi-VN" dirty="0">
                <a:ea typeface="Tahoma" panose="020B0604030504040204" pitchFamily="34" charset="0"/>
                <a:cs typeface="Tahoma" panose="020B0604030504040204" pitchFamily="34" charset="0"/>
              </a:rPr>
              <a:t>cao nhất là thẻ html, tiếp theo là phân nhánh body và head. Bên trong head thì có những thẻ như style, title,… và bên trong body thì là vô số các thẻ HTML </a:t>
            </a:r>
            <a:r>
              <a:rPr lang="vi-VN" dirty="0" smtClean="0">
                <a:ea typeface="Tahoma" panose="020B0604030504040204" pitchFamily="34" charset="0"/>
                <a:cs typeface="Tahoma" panose="020B0604030504040204" pitchFamily="34" charset="0"/>
              </a:rPr>
              <a:t>khác.</a:t>
            </a:r>
            <a:endParaRPr lang="en-US" dirty="0" smtClean="0">
              <a:ea typeface="Tahoma" panose="020B0604030504040204" pitchFamily="34" charset="0"/>
              <a:cs typeface="Tahoma" panose="020B0604030504040204" pitchFamily="34" charset="0"/>
            </a:endParaRPr>
          </a:p>
          <a:p>
            <a:r>
              <a:rPr lang="en-US" dirty="0" smtClean="0">
                <a:ea typeface="Tahoma" panose="020B0604030504040204" pitchFamily="34" charset="0"/>
                <a:cs typeface="Tahoma" panose="020B0604030504040204" pitchFamily="34" charset="0"/>
              </a:rPr>
              <a:t>=&gt; </a:t>
            </a:r>
            <a:r>
              <a:rPr lang="vi-VN" dirty="0" smtClean="0">
                <a:ea typeface="Tahoma" panose="020B0604030504040204" pitchFamily="34" charset="0"/>
                <a:cs typeface="Tahoma" panose="020B0604030504040204" pitchFamily="34" charset="0"/>
              </a:rPr>
              <a:t>Như </a:t>
            </a:r>
            <a:r>
              <a:rPr lang="vi-VN" dirty="0">
                <a:ea typeface="Tahoma" panose="020B0604030504040204" pitchFamily="34" charset="0"/>
                <a:cs typeface="Tahoma" panose="020B0604030504040204" pitchFamily="34" charset="0"/>
              </a:rPr>
              <a:t>vậy trong Javascript, để thao tác với các thẻ HTML ta phải thông qua đối tượng document.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338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2052" name="Picture 4" descr="DOM là gì? Tìm hiểu và thao tác DOM trong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487" y="3093660"/>
            <a:ext cx="43910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58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Quan hệ giữa các node</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Node gốc (document) luôn là node đầu tiên.</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Tất cả các node không phải là node gốc đều chỉ có 1 node cha (parent).</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Một node có thể có một hoặc nhiều con, nhưng cũng có thể không có con nào.</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Những node có cùng node cha được gọi là các node anh em (siblings).</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Trong các node anh em, node đầu tiên được gọi là con cả (firstChild) và node cuối cùng là con út (lastChild).</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622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85000" lnSpcReduction="20000"/>
          </a:bodyPr>
          <a:lstStyle/>
          <a:p>
            <a:r>
              <a:rPr lang="vi-VN" dirty="0">
                <a:ea typeface="Tahoma" panose="020B0604030504040204" pitchFamily="34" charset="0"/>
                <a:cs typeface="Tahoma" panose="020B0604030504040204" pitchFamily="34" charset="0"/>
              </a:rPr>
              <a:t>Các loại DOM trong </a:t>
            </a:r>
            <a:r>
              <a:rPr lang="vi-VN" dirty="0" smtClean="0">
                <a:ea typeface="Tahoma" panose="020B0604030504040204" pitchFamily="34" charset="0"/>
                <a:cs typeface="Tahoma" panose="020B0604030504040204" pitchFamily="34" charset="0"/>
              </a:rPr>
              <a:t>Javascript</a:t>
            </a:r>
            <a:endParaRPr lang="vi-VN" dirty="0">
              <a:ea typeface="Tahoma" panose="020B0604030504040204" pitchFamily="34" charset="0"/>
              <a:cs typeface="Tahoma" panose="020B0604030504040204" pitchFamily="34" charset="0"/>
            </a:endParaRP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document: lưu trữ toàn bộ các thành phần trong documents của website.</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element: truy xuất tới thẻ HTML nào đó thông qua các thuộc tính như tên class, id, name của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HTML: thay đổi giá trị nội dung và giá trị thuộc tính của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CSS: thay đổi các định dạng CSS của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Event: gán các sự kiện như onclick(), onload() vào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Listener: lắng nghe các sự kiện tác động lên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Navigation dùng để quản lý, thao tác với các thẻ HTML, thể hiện mối quan hệ cha – con của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Node, Nodelist: thao tác với HTML thông qua đối tượng (Object).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136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a:ea typeface="Tahoma" panose="020B0604030504040204" pitchFamily="34" charset="0"/>
                <a:cs typeface="Tahoma" panose="020B0604030504040204" pitchFamily="34" charset="0"/>
              </a:rPr>
              <a:t>Xem chi tiết ở: https://topdev.vn/blog/dom-la-gi/</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648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Hãy tạo cho tôi một element là h1, và nội dung là Hello World vào trong body</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923330"/>
          </a:xfrm>
          <a:prstGeom prst="rect">
            <a:avLst/>
          </a:prstGeom>
          <a:solidFill>
            <a:schemeClr val="tx1"/>
          </a:solidFill>
        </p:spPr>
        <p:txBody>
          <a:bodyPr>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664353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232</TotalTime>
  <Words>552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Gill Sans MT</vt:lpstr>
      <vt:lpstr>Arial</vt:lpstr>
      <vt:lpstr>Consolas</vt:lpstr>
      <vt:lpstr>Tahoma</vt:lpstr>
      <vt:lpstr>Wingdings</vt:lpstr>
      <vt:lpstr>Parcel</vt:lpstr>
      <vt:lpstr>Dom &amp; element</vt:lpstr>
      <vt:lpstr>DOM</vt:lpstr>
      <vt:lpstr>DOM</vt:lpstr>
      <vt:lpstr>DOM</vt:lpstr>
      <vt:lpstr>DOM</vt:lpstr>
      <vt:lpstr>DOM</vt:lpstr>
      <vt:lpstr>DOM</vt:lpstr>
      <vt:lpstr>DOM</vt:lpstr>
      <vt:lpstr>Create element</vt:lpstr>
      <vt:lpstr>Create element</vt:lpstr>
      <vt:lpstr>Create element</vt:lpstr>
      <vt:lpstr>Create element</vt:lpstr>
      <vt:lpstr>Create element</vt:lpstr>
      <vt:lpstr>Create element</vt:lpstr>
      <vt:lpstr>Create element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127</cp:revision>
  <dcterms:created xsi:type="dcterms:W3CDTF">2024-01-16T15:26:04Z</dcterms:created>
  <dcterms:modified xsi:type="dcterms:W3CDTF">2024-01-28T09:30:25Z</dcterms:modified>
</cp:coreProperties>
</file>